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1" r:id="rId43"/>
    <p:sldId id="1310" r:id="rId44"/>
    <p:sldId id="1312" r:id="rId45"/>
    <p:sldId id="1313" r:id="rId46"/>
    <p:sldId id="1314" r:id="rId47"/>
    <p:sldId id="1315" r:id="rId48"/>
    <p:sldId id="1316"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39611136"/>
        <c:axId val="1039622016"/>
      </c:barChart>
      <c:catAx>
        <c:axId val="10396111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39622016"/>
        <c:crosses val="autoZero"/>
        <c:auto val="1"/>
        <c:lblAlgn val="ctr"/>
        <c:lblOffset val="100"/>
        <c:noMultiLvlLbl val="0"/>
      </c:catAx>
      <c:valAx>
        <c:axId val="1039622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396111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341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684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713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7334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3768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r10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417-419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5167594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DMG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23/ 1575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276 CR for Sensing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t>(</a:t>
            </a:r>
            <a:r>
              <a:rPr lang="en-US" altLang="zh-CN" sz="1600" dirty="0" smtClean="0">
                <a:solidFill>
                  <a:srgbClr val="0000FF"/>
                </a:solidFill>
              </a:rPr>
              <a:t>420 </a:t>
            </a:r>
            <a:r>
              <a:rPr lang="en-US" altLang="zh-CN" sz="1600" dirty="0" smtClean="0">
                <a:solidFill>
                  <a:srgbClr val="0000FF"/>
                </a:solidFill>
              </a:rPr>
              <a:t>- </a:t>
            </a:r>
            <a:r>
              <a:rPr lang="en-US" altLang="zh-CN" sz="1600" dirty="0" smtClean="0">
                <a:solidFill>
                  <a:srgbClr val="0000FF"/>
                </a:solidFill>
              </a:rPr>
              <a:t>423</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40283218"/>
              </p:ext>
            </p:extLst>
          </p:nvPr>
        </p:nvGraphicFramePr>
        <p:xfrm>
          <a:off x="3429000" y="1600200"/>
          <a:ext cx="8305801" cy="33061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6703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9418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9957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6150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5207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142260</TotalTime>
  <Words>4423</Words>
  <Application>Microsoft Office PowerPoint</Application>
  <PresentationFormat>宽屏</PresentationFormat>
  <Paragraphs>1144</Paragraphs>
  <Slides>50</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50</vt:i4>
      </vt:variant>
    </vt:vector>
  </HeadingPairs>
  <TitlesOfParts>
    <vt:vector size="6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83</cp:revision>
  <cp:lastPrinted>2014-11-04T15:04:57Z</cp:lastPrinted>
  <dcterms:created xsi:type="dcterms:W3CDTF">2007-04-17T18:10:23Z</dcterms:created>
  <dcterms:modified xsi:type="dcterms:W3CDTF">2023-09-14T11:53:23Z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