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295" r:id="rId19"/>
    <p:sldId id="1066" r:id="rId20"/>
    <p:sldId id="877" r:id="rId21"/>
    <p:sldId id="1289" r:id="rId22"/>
    <p:sldId id="897" r:id="rId23"/>
    <p:sldId id="1290" r:id="rId24"/>
    <p:sldId id="1291" r:id="rId25"/>
    <p:sldId id="905" r:id="rId26"/>
    <p:sldId id="1292" r:id="rId27"/>
    <p:sldId id="1293" r:id="rId28"/>
    <p:sldId id="1205" r:id="rId29"/>
    <p:sldId id="842"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7330000"/>
        <c:axId val="7322384"/>
      </c:barChart>
      <c:catAx>
        <c:axId val="73300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7322384"/>
        <c:crosses val="autoZero"/>
        <c:auto val="1"/>
        <c:lblAlgn val="ctr"/>
        <c:lblOffset val="100"/>
        <c:noMultiLvlLbl val="0"/>
      </c:catAx>
      <c:valAx>
        <c:axId val="73223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33000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5961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105006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2977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37939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767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221689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802.11-23/</a:t>
            </a:r>
            <a:r>
              <a:rPr lang="en-US" altLang="zh-CN" sz="1800" b="1" dirty="0" smtClean="0"/>
              <a:t>1345</a:t>
            </a:r>
            <a:r>
              <a:rPr lang="en-US" altLang="en-US" sz="1800" b="1" dirty="0" smtClean="0"/>
              <a:t>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284-00-00bf-ieee-802-11bf-july-2023-plenary-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1460-02-00bf-ieee-802-11bf-teleconference-minutes-august-september-2023.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11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633739483"/>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23/1456</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Comment Resolution for Sensing NDPA Frame Format</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23/1457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00FF"/>
                          </a:solidFill>
                          <a:latin typeface="+mn-lt"/>
                          <a:ea typeface="+mn-ea"/>
                          <a:cs typeface="+mn-cs"/>
                        </a:rPr>
                        <a:t>Update Sensing NDPA Frame Format</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Comments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smtClean="0">
                          <a:solidFill>
                            <a:schemeClr val="tx1"/>
                          </a:solidFill>
                          <a:latin typeface="+mn-lt"/>
                          <a:ea typeface="+mn-ea"/>
                          <a:cs typeface="+mn-cs"/>
                        </a:rPr>
                        <a:t>23/1430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chemeClr val="tx1"/>
                          </a:solidFill>
                          <a:latin typeface="+mn-lt"/>
                          <a:ea typeface="+mn-ea"/>
                          <a:cs typeface="+mn-cs"/>
                        </a:rPr>
                        <a:t>Alecsander Eitan (Qualcomm)</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chemeClr val="tx1"/>
                          </a:solidFill>
                          <a:latin typeface="+mn-lt"/>
                          <a:ea typeface="+mn-ea"/>
                          <a:cs typeface="+mn-cs"/>
                        </a:rPr>
                        <a:t>lb276-dmg-cid-set1.docx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23/1473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part1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23/1463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Reporting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23/1492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CIDs (11.55.1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part2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408-XXX</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57673214"/>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498190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 14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 - XXX</a:t>
            </a:r>
            <a:r>
              <a:rPr lang="en-US" altLang="zh-CN" sz="1600" dirty="0" smtClean="0"/>
              <a:t>)</a:t>
            </a:r>
            <a:endParaRPr lang="en-US" altLang="en-US" sz="1600" dirty="0" smtClean="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July </a:t>
            </a:r>
            <a:r>
              <a:rPr lang="en-US" altLang="zh-CN" sz="1600" dirty="0" smtClean="0"/>
              <a:t>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mentor.ieee.org/802.11/dcn/23/11-23-1284-00-00bf-ieee-802-11bf-july-2023-plenary-meeting-minutes.docx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August- 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mentor.ieee.org/802.11/dcn/23/11-23-1460-02-00bf-ieee-802-11bf-teleconference-minutes-august-september-2023.docx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a:t>
            </a:r>
            <a:r>
              <a:rPr lang="en-US" altLang="zh-CN" sz="2000" dirty="0" smtClean="0"/>
              <a:t>:</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1767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2010428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smtClean="0">
                <a:solidFill>
                  <a:srgbClr val="FF0000"/>
                </a:solidFill>
                <a:cs typeface="Times New Roman" panose="02020603050405020304" pitchFamily="18" charset="0"/>
              </a:rPr>
              <a:t>Confirmed</a:t>
            </a:r>
            <a:r>
              <a:rPr lang="en-US" altLang="zh-CN" sz="14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cs typeface="Times New Roman" panose="02020603050405020304" pitchFamily="18" charset="0"/>
              </a:rPr>
              <a:t>Nov</a:t>
            </a:r>
            <a:r>
              <a:rPr lang="en-US" altLang="zh-CN" dirty="0">
                <a:solidFill>
                  <a:srgbClr val="7030A0"/>
                </a:solidFill>
                <a:ea typeface="宋体" panose="02010600030101010101" pitchFamily="2" charset="-122"/>
              </a:rPr>
              <a:t> 15    (Wednesday PM 1),		 </a:t>
            </a:r>
            <a:r>
              <a:rPr lang="en-US" altLang="zh-CN" dirty="0">
                <a:solidFill>
                  <a:srgbClr val="7030A0"/>
                </a:solidFill>
                <a:cs typeface="Times New Roman" panose="02020603050405020304" pitchFamily="18" charset="0"/>
              </a:rPr>
              <a:t>13:30-15:30 Hawaii time </a:t>
            </a:r>
            <a:endParaRPr lang="en-US" altLang="zh-CN"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385D8B"/>
                </a:solidFill>
                <a:cs typeface="Times New Roman" panose="02020603050405020304" pitchFamily="18" charset="0"/>
              </a:rPr>
              <a:t>Nov 16    (Thursday PM 2),		</a:t>
            </a:r>
            <a:r>
              <a:rPr lang="en-US" altLang="zh-CN" dirty="0">
                <a:solidFill>
                  <a:srgbClr val="385D8B"/>
                </a:solidFill>
                <a:ea typeface="宋体" panose="02010600030101010101" pitchFamily="2" charset="-122"/>
              </a:rPr>
              <a:t> </a:t>
            </a:r>
            <a:r>
              <a:rPr lang="en-US" altLang="zh-CN"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p:txBody>
      </p:sp>
      <p:graphicFrame>
        <p:nvGraphicFramePr>
          <p:cNvPr id="8" name="表格 7"/>
          <p:cNvGraphicFramePr>
            <a:graphicFrameLocks noGrp="1"/>
          </p:cNvGraphicFramePr>
          <p:nvPr>
            <p:extLst/>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062590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November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2765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142296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November Interim</a:t>
            </a:r>
            <a:endParaRPr lang="en-US" altLang="en-US" sz="4000" dirty="0" smtClean="0">
              <a:solidFill>
                <a:srgbClr val="0000FF"/>
              </a:solidFill>
            </a:endParaRPr>
          </a:p>
          <a:p>
            <a:pPr algn="ctr">
              <a:buFontTx/>
              <a:buNone/>
            </a:pPr>
            <a:r>
              <a:rPr lang="en-US" altLang="zh-CN" sz="2800" dirty="0">
                <a:solidFill>
                  <a:srgbClr val="00B0F0"/>
                </a:solidFill>
                <a:cs typeface="Times New Roman" panose="02020603050405020304" pitchFamily="18" charset="0"/>
              </a:rPr>
              <a:t>Sept 11    (Monday AM 2</a:t>
            </a:r>
            <a:r>
              <a:rPr lang="en-US" altLang="zh-CN" sz="2800" dirty="0" smtClean="0">
                <a:solidFill>
                  <a:srgbClr val="00B0F0"/>
                </a:solidFill>
                <a:cs typeface="Times New Roman" panose="02020603050405020304" pitchFamily="18" charset="0"/>
              </a:rPr>
              <a:t>), 10:30-12:30 </a:t>
            </a:r>
            <a:r>
              <a:rPr lang="en-US" altLang="zh-CN" sz="2800" dirty="0">
                <a:solidFill>
                  <a:srgbClr val="00B0F0"/>
                </a:solidFill>
                <a:cs typeface="Times New Roman" panose="02020603050405020304" pitchFamily="18" charset="0"/>
              </a:rPr>
              <a:t>Atlanta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IEEE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IEEE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2023</a:t>
            </a:r>
            <a:endParaRPr lang="en-GB"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140395</TotalTime>
  <Words>2677</Words>
  <Application>Microsoft Office PowerPoint</Application>
  <PresentationFormat>宽屏</PresentationFormat>
  <Paragraphs>659</Paragraphs>
  <Slides>30</Slides>
  <Notes>29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2023</vt:lpstr>
      <vt:lpstr>IEEE 802.11 Task Group bf WLAN Sensing </vt:lpstr>
      <vt:lpstr>PowerPoint 演示文稿</vt:lpstr>
      <vt:lpstr>PowerPoint 演示文稿</vt:lpstr>
      <vt:lpstr>Registration for the September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6219</cp:revision>
  <cp:lastPrinted>2014-11-04T15:04:57Z</cp:lastPrinted>
  <dcterms:created xsi:type="dcterms:W3CDTF">2007-04-17T18:10:23Z</dcterms:created>
  <dcterms:modified xsi:type="dcterms:W3CDTF">2023-09-10T22:41:36Z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(3)3OHLV8OfNeNlNepXIAjF7MjYIsLDRJVjstUy1lCm5drOcqZbWZGZVKajoeelKZ6IAoGCHGr3
Ldl/U1otjEvOhfWQY/Chle4vBuNqYZs9cBYwFVOkeObAswVGy0aT9d+Ym6z3PIk5v10cSTA2
QlKkdqhHwaGN0963E/tez6+WuAv6vMBNsJkGCl7DJTmn+7Oggvss6gqk8fuLHZoZGcR54eG+
3+nujpHQmg1oe1O5v8</vt:lpwstr>
  </property>
  <property fmtid="{D5CDD505-2E9C-101B-9397-08002B2CF9AE}" pid="27" name="_2015_ms_pID_7253431">
    <vt:lpwstr>Olli1octyEJPX+Kp6Cq1+0w/E4BOFF/0AzcifpL29oYkVi/qaSVaZw
rFy/RqiRs77XP1xYvzvnVe+J0q15o9/pt7B/yyJh1manRD3hUR4BVdU4rf5uuxtIElMU3PY2
b/ld1UIgerSzDtgmSqUHBMEtD+r73gwtxtBf2OXex0WZO4/y/zyBdIhmjtFfxJhePVE2380s
xppiVWNAXh/n//QD3vsLTfQYuwx377/hr/K3</vt:lpwstr>
  </property>
  <property fmtid="{D5CDD505-2E9C-101B-9397-08002B2CF9AE}" pid="28" name="_2015_ms_pID_7253432">
    <vt:lpwstr>JFEjzKtYwMJzB4kDGQKe5O8=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