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680" r:id="rId30"/>
    <p:sldId id="2530" r:id="rId31"/>
    <p:sldId id="2531" r:id="rId32"/>
    <p:sldId id="2533" r:id="rId33"/>
    <p:sldId id="2535" r:id="rId34"/>
    <p:sldId id="2536" r:id="rId35"/>
    <p:sldId id="2537" r:id="rId36"/>
    <p:sldId id="2538" r:id="rId37"/>
    <p:sldId id="2567" r:id="rId38"/>
    <p:sldId id="2400" r:id="rId39"/>
    <p:sldId id="2513" r:id="rId40"/>
    <p:sldId id="2549" r:id="rId41"/>
    <p:sldId id="2551" r:id="rId42"/>
    <p:sldId id="2527" r:id="rId43"/>
    <p:sldId id="2552" r:id="rId44"/>
    <p:sldId id="315" r:id="rId45"/>
    <p:sldId id="312" r:id="rId46"/>
    <p:sldId id="318" r:id="rId47"/>
    <p:sldId id="472" r:id="rId48"/>
    <p:sldId id="473" r:id="rId49"/>
    <p:sldId id="474" r:id="rId50"/>
    <p:sldId id="480" r:id="rId51"/>
    <p:sldId id="259" r:id="rId52"/>
    <p:sldId id="260" r:id="rId53"/>
    <p:sldId id="261" r:id="rId54"/>
    <p:sldId id="2525" r:id="rId55"/>
    <p:sldId id="2555" r:id="rId56"/>
    <p:sldId id="2556" r:id="rId57"/>
    <p:sldId id="2557" r:id="rId58"/>
    <p:sldId id="2558" r:id="rId59"/>
    <p:sldId id="2559" r:id="rId60"/>
    <p:sldId id="2560" r:id="rId61"/>
    <p:sldId id="2561" r:id="rId62"/>
    <p:sldId id="2563" r:id="rId63"/>
    <p:sldId id="2564" r:id="rId64"/>
    <p:sldId id="2562"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Sep. 11th - Sep. IEEE Interim meeting" id="{DE843586-E506-4D30-A655-52B441F0114A}">
          <p14:sldIdLst>
            <p14:sldId id="690"/>
            <p14:sldId id="694"/>
            <p14:sldId id="2568"/>
            <p14:sldId id="679"/>
            <p14:sldId id="680"/>
          </p14:sldIdLst>
        </p14:section>
        <p14:section name="Sep. 12th - Sep. IEEE interim meeting" id="{D686ED55-D2EA-43E3-A87F-725BDBE41CF2}">
          <p14:sldIdLst>
            <p14:sldId id="2530"/>
            <p14:sldId id="2531"/>
            <p14:sldId id="2533"/>
            <p14:sldId id="2535"/>
          </p14:sldIdLst>
        </p14:section>
        <p14:section name="Sep. 13th - Sep. IEEE interim meeting" id="{8E838D38-B45C-442C-8603-25CE94919C41}">
          <p14:sldIdLst>
            <p14:sldId id="2536"/>
            <p14:sldId id="2537"/>
            <p14:sldId id="2538"/>
            <p14:sldId id="2567"/>
            <p14:sldId id="2400"/>
            <p14:sldId id="2513"/>
            <p14:sldId id="2549"/>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7BE0A1-AC3D-41FB-B4E2-416EF7FBDD1A}" v="1" dt="2023-09-11T14:14:30.08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07" d="100"/>
          <a:sy n="107" d="100"/>
        </p:scale>
        <p:origin x="984"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57BE0A1-AC3D-41FB-B4E2-416EF7FBDD1A}"/>
    <pc:docChg chg="custSel modSld">
      <pc:chgData name="Segev, Jonathan" userId="7c67a1b0-8725-4553-8055-0888dbcaef94" providerId="ADAL" clId="{557BE0A1-AC3D-41FB-B4E2-416EF7FBDD1A}" dt="2023-09-11T14:15:39.918" v="99" actId="313"/>
      <pc:docMkLst>
        <pc:docMk/>
      </pc:docMkLst>
      <pc:sldChg chg="modSp mod">
        <pc:chgData name="Segev, Jonathan" userId="7c67a1b0-8725-4553-8055-0888dbcaef94" providerId="ADAL" clId="{557BE0A1-AC3D-41FB-B4E2-416EF7FBDD1A}" dt="2023-09-11T14:12:36.215" v="1" actId="20577"/>
        <pc:sldMkLst>
          <pc:docMk/>
          <pc:sldMk cId="0" sldId="256"/>
        </pc:sldMkLst>
        <pc:spChg chg="mod">
          <ac:chgData name="Segev, Jonathan" userId="7c67a1b0-8725-4553-8055-0888dbcaef94" providerId="ADAL" clId="{557BE0A1-AC3D-41FB-B4E2-416EF7FBDD1A}" dt="2023-09-11T14:12:36.215" v="1" actId="20577"/>
          <ac:spMkLst>
            <pc:docMk/>
            <pc:sldMk cId="0" sldId="256"/>
            <ac:spMk id="3074" creationId="{00000000-0000-0000-0000-000000000000}"/>
          </ac:spMkLst>
        </pc:spChg>
      </pc:sldChg>
      <pc:sldChg chg="modSp mod">
        <pc:chgData name="Segev, Jonathan" userId="7c67a1b0-8725-4553-8055-0888dbcaef94" providerId="ADAL" clId="{557BE0A1-AC3D-41FB-B4E2-416EF7FBDD1A}" dt="2023-09-11T14:14:07.030" v="65" actId="20577"/>
        <pc:sldMkLst>
          <pc:docMk/>
          <pc:sldMk cId="1606978152" sldId="345"/>
        </pc:sldMkLst>
        <pc:graphicFrameChg chg="modGraphic">
          <ac:chgData name="Segev, Jonathan" userId="7c67a1b0-8725-4553-8055-0888dbcaef94" providerId="ADAL" clId="{557BE0A1-AC3D-41FB-B4E2-416EF7FBDD1A}" dt="2023-09-11T14:14:07.030" v="65"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557BE0A1-AC3D-41FB-B4E2-416EF7FBDD1A}" dt="2023-09-11T14:14:49.779" v="89" actId="6549"/>
        <pc:sldMkLst>
          <pc:docMk/>
          <pc:sldMk cId="3473345634" sldId="694"/>
        </pc:sldMkLst>
        <pc:spChg chg="mod">
          <ac:chgData name="Segev, Jonathan" userId="7c67a1b0-8725-4553-8055-0888dbcaef94" providerId="ADAL" clId="{557BE0A1-AC3D-41FB-B4E2-416EF7FBDD1A}" dt="2023-09-11T14:14:49.779" v="89" actId="6549"/>
          <ac:spMkLst>
            <pc:docMk/>
            <pc:sldMk cId="3473345634" sldId="694"/>
            <ac:spMk id="2" creationId="{00000000-0000-0000-0000-000000000000}"/>
          </ac:spMkLst>
        </pc:spChg>
        <pc:graphicFrameChg chg="mod modGraphic">
          <ac:chgData name="Segev, Jonathan" userId="7c67a1b0-8725-4553-8055-0888dbcaef94" providerId="ADAL" clId="{557BE0A1-AC3D-41FB-B4E2-416EF7FBDD1A}" dt="2023-09-11T14:14:40.329" v="84"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557BE0A1-AC3D-41FB-B4E2-416EF7FBDD1A}" dt="2023-09-11T14:15:39.918" v="99" actId="313"/>
        <pc:sldMkLst>
          <pc:docMk/>
          <pc:sldMk cId="3018441176" sldId="2513"/>
        </pc:sldMkLst>
        <pc:spChg chg="mod">
          <ac:chgData name="Segev, Jonathan" userId="7c67a1b0-8725-4553-8055-0888dbcaef94" providerId="ADAL" clId="{557BE0A1-AC3D-41FB-B4E2-416EF7FBDD1A}" dt="2023-09-11T14:15:39.918" v="99" actId="313"/>
          <ac:spMkLst>
            <pc:docMk/>
            <pc:sldMk cId="3018441176" sldId="2513"/>
            <ac:spMk id="2" creationId="{E93E8C48-D0FE-45AE-A892-200CA7D54BC4}"/>
          </ac:spMkLst>
        </pc:spChg>
      </pc:sldChg>
      <pc:sldChg chg="modSp mod">
        <pc:chgData name="Segev, Jonathan" userId="7c67a1b0-8725-4553-8055-0888dbcaef94" providerId="ADAL" clId="{557BE0A1-AC3D-41FB-B4E2-416EF7FBDD1A}" dt="2023-09-11T14:15:05.346" v="97" actId="20577"/>
        <pc:sldMkLst>
          <pc:docMk/>
          <pc:sldMk cId="343005988" sldId="2530"/>
        </pc:sldMkLst>
        <pc:spChg chg="mod">
          <ac:chgData name="Segev, Jonathan" userId="7c67a1b0-8725-4553-8055-0888dbcaef94" providerId="ADAL" clId="{557BE0A1-AC3D-41FB-B4E2-416EF7FBDD1A}" dt="2023-09-11T14:15:05.346" v="97" actId="20577"/>
          <ac:spMkLst>
            <pc:docMk/>
            <pc:sldMk cId="343005988" sldId="2530"/>
            <ac:spMk id="2" creationId="{00000000-0000-0000-0000-000000000000}"/>
          </ac:spMkLst>
        </pc:spChg>
      </pc:sldChg>
      <pc:sldChg chg="modSp mod">
        <pc:chgData name="Segev, Jonathan" userId="7c67a1b0-8725-4553-8055-0888dbcaef94" providerId="ADAL" clId="{557BE0A1-AC3D-41FB-B4E2-416EF7FBDD1A}" dt="2023-09-11T14:15:26.452" v="98" actId="313"/>
        <pc:sldMkLst>
          <pc:docMk/>
          <pc:sldMk cId="1704647827" sldId="2549"/>
        </pc:sldMkLst>
        <pc:spChg chg="mod">
          <ac:chgData name="Segev, Jonathan" userId="7c67a1b0-8725-4553-8055-0888dbcaef94" providerId="ADAL" clId="{557BE0A1-AC3D-41FB-B4E2-416EF7FBDD1A}" dt="2023-09-11T14:15:26.452" v="98" actId="313"/>
          <ac:spMkLst>
            <pc:docMk/>
            <pc:sldMk cId="1704647827" sldId="2549"/>
            <ac:spMk id="2" creationId="{E93E8C48-D0FE-45AE-A892-200CA7D54BC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802.11-23/1334r1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fc97a8df-9809-496b-9a5f-25b524bfd641/regProcessStep1"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Sep.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2023-09-11</a:t>
            </a:r>
            <a:endParaRPr lang="en-GB" sz="2000" b="0" dirty="0"/>
          </a:p>
        </p:txBody>
      </p:sp>
      <p:sp>
        <p:nvSpPr>
          <p:cNvPr id="6" name="Date Placeholder 3"/>
          <p:cNvSpPr>
            <a:spLocks noGrp="1"/>
          </p:cNvSpPr>
          <p:nvPr>
            <p:ph type="dt" idx="10"/>
          </p:nvPr>
        </p:nvSpPr>
        <p:spPr/>
        <p:txBody>
          <a:bodyPr/>
          <a:lstStyle/>
          <a:p>
            <a:r>
              <a:rPr lang="en-US"/>
              <a:t>Sep.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Sep.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Sep. and Nov.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draft status (5min)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50158115"/>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 </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8187622"/>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Acting Chair Ali Raissinia (Qualcomm)</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3688065"/>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Sep. to Nov. meeting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1719285"/>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(as of July)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2023</a:t>
            </a:r>
            <a:endParaRPr lang="en-GB" dirty="0"/>
          </a:p>
        </p:txBody>
      </p:sp>
      <p:sp>
        <p:nvSpPr>
          <p:cNvPr id="7" name="Rectangle 6">
            <a:extLst>
              <a:ext uri="{FF2B5EF4-FFF2-40B4-BE49-F238E27FC236}">
                <a16:creationId xmlns:a16="http://schemas.microsoft.com/office/drawing/2014/main" id="{F8B442AE-627F-0A9A-5F64-FB59003C8F30}"/>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 name="Rectangle 14">
            <a:extLst>
              <a:ext uri="{FF2B5EF4-FFF2-40B4-BE49-F238E27FC236}">
                <a16:creationId xmlns:a16="http://schemas.microsoft.com/office/drawing/2014/main" id="{73ADB041-727B-178E-5A10-5946B3DF69B1}"/>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6" name="Rectangle 15">
            <a:extLst>
              <a:ext uri="{FF2B5EF4-FFF2-40B4-BE49-F238E27FC236}">
                <a16:creationId xmlns:a16="http://schemas.microsoft.com/office/drawing/2014/main" id="{45FD4677-4125-B284-0AFF-50E4BEC4432B}"/>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7" name="Rectangle 16">
            <a:extLst>
              <a:ext uri="{FF2B5EF4-FFF2-40B4-BE49-F238E27FC236}">
                <a16:creationId xmlns:a16="http://schemas.microsoft.com/office/drawing/2014/main" id="{CC26DA89-F519-4456-D13D-1EA28FE6DF81}"/>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8" name="Rectangle 17">
            <a:extLst>
              <a:ext uri="{FF2B5EF4-FFF2-40B4-BE49-F238E27FC236}">
                <a16:creationId xmlns:a16="http://schemas.microsoft.com/office/drawing/2014/main" id="{9B30D0DA-787E-E1EC-96D4-57D2B0D589DB}"/>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9" name="Rectangle 18">
            <a:extLst>
              <a:ext uri="{FF2B5EF4-FFF2-40B4-BE49-F238E27FC236}">
                <a16:creationId xmlns:a16="http://schemas.microsoft.com/office/drawing/2014/main" id="{962E4039-49F9-E1A8-67B2-6149A32A7CB5}"/>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20" name="Rectangle 19">
            <a:extLst>
              <a:ext uri="{FF2B5EF4-FFF2-40B4-BE49-F238E27FC236}">
                <a16:creationId xmlns:a16="http://schemas.microsoft.com/office/drawing/2014/main" id="{EA71A6B3-681F-8094-7BF7-68ABC1095B24}"/>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1" name="Rectangle 20">
            <a:extLst>
              <a:ext uri="{FF2B5EF4-FFF2-40B4-BE49-F238E27FC236}">
                <a16:creationId xmlns:a16="http://schemas.microsoft.com/office/drawing/2014/main" id="{43BB7140-FCB4-CC53-D6C0-5DB226B8E58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2" name="Line 15">
            <a:extLst>
              <a:ext uri="{FF2B5EF4-FFF2-40B4-BE49-F238E27FC236}">
                <a16:creationId xmlns:a16="http://schemas.microsoft.com/office/drawing/2014/main" id="{F0DDFB48-F00F-7453-14B4-097BE13BC3E0}"/>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3" name="Line 14">
            <a:extLst>
              <a:ext uri="{FF2B5EF4-FFF2-40B4-BE49-F238E27FC236}">
                <a16:creationId xmlns:a16="http://schemas.microsoft.com/office/drawing/2014/main" id="{4E400F63-81F6-4689-94C5-D7DE6B1C303E}"/>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5" name="Line 10">
            <a:extLst>
              <a:ext uri="{FF2B5EF4-FFF2-40B4-BE49-F238E27FC236}">
                <a16:creationId xmlns:a16="http://schemas.microsoft.com/office/drawing/2014/main" id="{9546A1B2-E759-214C-42B1-DA53AF508B22}"/>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2" name="Line 11">
            <a:extLst>
              <a:ext uri="{FF2B5EF4-FFF2-40B4-BE49-F238E27FC236}">
                <a16:creationId xmlns:a16="http://schemas.microsoft.com/office/drawing/2014/main" id="{B87943A8-86A3-4426-684D-893711BAF932}"/>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3" name="Line 15">
            <a:extLst>
              <a:ext uri="{FF2B5EF4-FFF2-40B4-BE49-F238E27FC236}">
                <a16:creationId xmlns:a16="http://schemas.microsoft.com/office/drawing/2014/main" id="{ED31FE89-6998-04E7-7AB3-4EE3E443C45C}"/>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4" name="Line 15">
            <a:extLst>
              <a:ext uri="{FF2B5EF4-FFF2-40B4-BE49-F238E27FC236}">
                <a16:creationId xmlns:a16="http://schemas.microsoft.com/office/drawing/2014/main" id="{72A97422-AA4B-5472-7561-0188330DCB74}"/>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5" name="Rectangle 34">
            <a:extLst>
              <a:ext uri="{FF2B5EF4-FFF2-40B4-BE49-F238E27FC236}">
                <a16:creationId xmlns:a16="http://schemas.microsoft.com/office/drawing/2014/main" id="{5F1EBBCD-7691-6698-7257-6E8C5365D09F}"/>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36" name="Line 15">
            <a:extLst>
              <a:ext uri="{FF2B5EF4-FFF2-40B4-BE49-F238E27FC236}">
                <a16:creationId xmlns:a16="http://schemas.microsoft.com/office/drawing/2014/main" id="{DB12A39E-F728-F599-2BD3-FA91726756AE}"/>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37" name="Text Box 26">
            <a:extLst>
              <a:ext uri="{FF2B5EF4-FFF2-40B4-BE49-F238E27FC236}">
                <a16:creationId xmlns:a16="http://schemas.microsoft.com/office/drawing/2014/main" id="{AB1AE7C6-ECF6-5114-FCA8-312110E8F454}"/>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38" name="Isosceles Triangle 37">
            <a:extLst>
              <a:ext uri="{FF2B5EF4-FFF2-40B4-BE49-F238E27FC236}">
                <a16:creationId xmlns:a16="http://schemas.microsoft.com/office/drawing/2014/main" id="{3A9099D6-D2E6-100C-6F6B-BFC416888050}"/>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9" name="Rectangle 38">
            <a:extLst>
              <a:ext uri="{FF2B5EF4-FFF2-40B4-BE49-F238E27FC236}">
                <a16:creationId xmlns:a16="http://schemas.microsoft.com/office/drawing/2014/main" id="{B735B7B5-B308-92F2-69B0-F17A63743542}"/>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40" name="Isosceles Triangle 39">
            <a:extLst>
              <a:ext uri="{FF2B5EF4-FFF2-40B4-BE49-F238E27FC236}">
                <a16:creationId xmlns:a16="http://schemas.microsoft.com/office/drawing/2014/main" id="{5ACA023A-1531-CAE6-3035-EC557E800F54}"/>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3" name="Text Box 26">
            <a:extLst>
              <a:ext uri="{FF2B5EF4-FFF2-40B4-BE49-F238E27FC236}">
                <a16:creationId xmlns:a16="http://schemas.microsoft.com/office/drawing/2014/main" id="{A3020D80-E419-09F7-7FCF-86AE5AB84EAC}"/>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45" name="Rectangle 44">
            <a:extLst>
              <a:ext uri="{FF2B5EF4-FFF2-40B4-BE49-F238E27FC236}">
                <a16:creationId xmlns:a16="http://schemas.microsoft.com/office/drawing/2014/main" id="{A9B7E138-5657-ABEE-F09D-3A66AE22F7E4}"/>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6" name="Straight Connector 45">
            <a:extLst>
              <a:ext uri="{FF2B5EF4-FFF2-40B4-BE49-F238E27FC236}">
                <a16:creationId xmlns:a16="http://schemas.microsoft.com/office/drawing/2014/main" id="{416936A9-8B7B-EAFF-EA1C-562516D76C63}"/>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a:extLst>
              <a:ext uri="{FF2B5EF4-FFF2-40B4-BE49-F238E27FC236}">
                <a16:creationId xmlns:a16="http://schemas.microsoft.com/office/drawing/2014/main" id="{C8BA9A7E-90EB-4AC1-DBB6-83AADB545B12}"/>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48" name="Rectangle 47">
            <a:extLst>
              <a:ext uri="{FF2B5EF4-FFF2-40B4-BE49-F238E27FC236}">
                <a16:creationId xmlns:a16="http://schemas.microsoft.com/office/drawing/2014/main" id="{49214169-7904-A181-0948-ADEDF657F010}"/>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49" name="Rectangle 48">
            <a:extLst>
              <a:ext uri="{FF2B5EF4-FFF2-40B4-BE49-F238E27FC236}">
                <a16:creationId xmlns:a16="http://schemas.microsoft.com/office/drawing/2014/main" id="{2A83E130-E7F2-2199-A2E5-E93F3A281CB3}"/>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50" name="Rectangle 49">
            <a:extLst>
              <a:ext uri="{FF2B5EF4-FFF2-40B4-BE49-F238E27FC236}">
                <a16:creationId xmlns:a16="http://schemas.microsoft.com/office/drawing/2014/main" id="{937C5026-3796-5DAD-B38F-EF8473090D14}"/>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51" name="Rectangle 50">
            <a:extLst>
              <a:ext uri="{FF2B5EF4-FFF2-40B4-BE49-F238E27FC236}">
                <a16:creationId xmlns:a16="http://schemas.microsoft.com/office/drawing/2014/main" id="{95CFE6A5-877D-593E-5D87-9D933ECC3AF8}"/>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52" name="Rectangle 51">
            <a:extLst>
              <a:ext uri="{FF2B5EF4-FFF2-40B4-BE49-F238E27FC236}">
                <a16:creationId xmlns:a16="http://schemas.microsoft.com/office/drawing/2014/main" id="{2C390E59-B550-1D76-68C7-980638B6A856}"/>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53" name="Rectangle 52">
            <a:extLst>
              <a:ext uri="{FF2B5EF4-FFF2-40B4-BE49-F238E27FC236}">
                <a16:creationId xmlns:a16="http://schemas.microsoft.com/office/drawing/2014/main" id="{80D48E37-00B3-8DCE-1BF1-5B0C0D21535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54" name="Rectangle 53">
            <a:extLst>
              <a:ext uri="{FF2B5EF4-FFF2-40B4-BE49-F238E27FC236}">
                <a16:creationId xmlns:a16="http://schemas.microsoft.com/office/drawing/2014/main" id="{39D15AF4-1AFB-29A4-5CCC-643320B0B08D}"/>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55" name="Rectangle 54">
            <a:extLst>
              <a:ext uri="{FF2B5EF4-FFF2-40B4-BE49-F238E27FC236}">
                <a16:creationId xmlns:a16="http://schemas.microsoft.com/office/drawing/2014/main" id="{49FB3872-3850-8A98-A266-D0D3EA44EC4D}"/>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56" name="Rectangle 55">
            <a:extLst>
              <a:ext uri="{FF2B5EF4-FFF2-40B4-BE49-F238E27FC236}">
                <a16:creationId xmlns:a16="http://schemas.microsoft.com/office/drawing/2014/main" id="{2531DB4B-9FE3-D1D9-AE21-1D511F96D871}"/>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57" name="Rectangle 56">
            <a:extLst>
              <a:ext uri="{FF2B5EF4-FFF2-40B4-BE49-F238E27FC236}">
                <a16:creationId xmlns:a16="http://schemas.microsoft.com/office/drawing/2014/main" id="{3FDBDE29-756B-F269-EF82-608F81B18A65}"/>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58" name="Straight Connector 57">
            <a:extLst>
              <a:ext uri="{FF2B5EF4-FFF2-40B4-BE49-F238E27FC236}">
                <a16:creationId xmlns:a16="http://schemas.microsoft.com/office/drawing/2014/main" id="{74FC47F3-0175-D710-4D5D-A51145EC4755}"/>
              </a:ext>
            </a:extLst>
          </p:cNvPr>
          <p:cNvCxnSpPr>
            <a:cxnSpLocks/>
            <a:endCxn id="4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a:extLst>
              <a:ext uri="{FF2B5EF4-FFF2-40B4-BE49-F238E27FC236}">
                <a16:creationId xmlns:a16="http://schemas.microsoft.com/office/drawing/2014/main" id="{3720F114-E2E2-F75F-F3AB-09FE6D31BBD4}"/>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a:extLst>
              <a:ext uri="{FF2B5EF4-FFF2-40B4-BE49-F238E27FC236}">
                <a16:creationId xmlns:a16="http://schemas.microsoft.com/office/drawing/2014/main" id="{FB7C5B3E-9309-2675-45B5-B7971F48C72B}"/>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a:extLst>
              <a:ext uri="{FF2B5EF4-FFF2-40B4-BE49-F238E27FC236}">
                <a16:creationId xmlns:a16="http://schemas.microsoft.com/office/drawing/2014/main" id="{9E909EB3-3459-777A-342D-E3202EF9D5B9}"/>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a:extLst>
              <a:ext uri="{FF2B5EF4-FFF2-40B4-BE49-F238E27FC236}">
                <a16:creationId xmlns:a16="http://schemas.microsoft.com/office/drawing/2014/main" id="{E6F6F91F-25B3-7329-4183-9D9D37A0271F}"/>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33B98585-5F48-60D0-8EFE-1D3660B82CE1}"/>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a:extLst>
              <a:ext uri="{FF2B5EF4-FFF2-40B4-BE49-F238E27FC236}">
                <a16:creationId xmlns:a16="http://schemas.microsoft.com/office/drawing/2014/main" id="{B5E51571-13A4-AD75-0538-59A531B12513}"/>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41D20854-77B1-80C1-A762-22C3D23EDE98}"/>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a:extLst>
              <a:ext uri="{FF2B5EF4-FFF2-40B4-BE49-F238E27FC236}">
                <a16:creationId xmlns:a16="http://schemas.microsoft.com/office/drawing/2014/main" id="{FEB53E4D-2B18-7866-7CE0-5DEE83A66DC6}"/>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Sep.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Sep.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Sep.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a:p>
            <a:pPr marL="0" indent="0"/>
            <a:r>
              <a:rPr lang="en-US" altLang="en-US" sz="2000" b="0" kern="0" dirty="0"/>
              <a:t>*all telecon were previously announced</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Sep. 2023 IEEE 802.11 meeting week, and teleconferences running between the Sep. and Nov.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Sep.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https://web.cvent.com/event/fc97a8df-9809-496b-9a5f-25b524bfd641/regProcessStep1</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119195</TotalTime>
  <Words>5678</Words>
  <Application>Microsoft Office PowerPoint</Application>
  <PresentationFormat>Widescreen</PresentationFormat>
  <Paragraphs>817</Paragraphs>
  <Slides>64</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2" baseType="lpstr">
      <vt:lpstr>Arial</vt:lpstr>
      <vt:lpstr>Calibri</vt:lpstr>
      <vt:lpstr>Monotype Sorts</vt:lpstr>
      <vt:lpstr>Montserrat</vt:lpstr>
      <vt:lpstr>Times</vt:lpstr>
      <vt:lpstr>Times New Roman</vt:lpstr>
      <vt:lpstr>Office Theme</vt:lpstr>
      <vt:lpstr>Document</vt:lpstr>
      <vt:lpstr>TGbk Next Generation Positioning  Agenda for the Sep.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Sep. IEEE  802.11 Interim Meeting Week Agenda</vt:lpstr>
      <vt:lpstr>Submission List for the week</vt:lpstr>
      <vt:lpstr>Sep. IEEE Meeting –  Sep. 11th </vt:lpstr>
      <vt:lpstr>Submission List for the Sep 11th meeting</vt:lpstr>
      <vt:lpstr>Motions</vt:lpstr>
      <vt:lpstr>Review Submissions</vt:lpstr>
      <vt:lpstr>PowerPoint Presentation</vt:lpstr>
      <vt:lpstr>Sep. IEEE Meeting –  Sep. 11th </vt:lpstr>
      <vt:lpstr>Submission List for the Sep. 12th meeting</vt:lpstr>
      <vt:lpstr>Review Submissions</vt:lpstr>
      <vt:lpstr>PowerPoint Presentation</vt:lpstr>
      <vt:lpstr>Sep. IEEE Meeting –  Sep. 13th </vt:lpstr>
      <vt:lpstr>Submission List for the Sep. 13th meeting</vt:lpstr>
      <vt:lpstr>TGbk Projected Timeline (as of July)</vt:lpstr>
      <vt:lpstr>TGbk Projected Timeline (updated)</vt:lpstr>
      <vt:lpstr>Scheduled TGbk telecons</vt:lpstr>
      <vt:lpstr>Sep. Meeting Progress and Targets Towards the Sep. Meeting</vt:lpstr>
      <vt:lpstr>Sep. Meeting Progress and Targets Towards the Sep.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733</cp:revision>
  <cp:lastPrinted>1601-01-01T00:00:00Z</cp:lastPrinted>
  <dcterms:created xsi:type="dcterms:W3CDTF">2018-08-06T10:28:59Z</dcterms:created>
  <dcterms:modified xsi:type="dcterms:W3CDTF">2023-09-11T14:15:45Z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