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2" r:id="rId17"/>
    <p:sldId id="2397" r:id="rId18"/>
    <p:sldId id="314" r:id="rId19"/>
    <p:sldId id="310" r:id="rId20"/>
    <p:sldId id="31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77" d="100"/>
          <a:sy n="77" d="100"/>
        </p:scale>
        <p:origin x="102" y="24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4097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802.11-23/1310r0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1-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11-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1231-00-00bh-introduction-to-ieee-802c-slap.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3/11-23-1280-00-00bh-cid-28-resolution-proposal.docx" TargetMode="External"/><Relationship Id="rId7" Type="http://schemas.openxmlformats.org/officeDocument/2006/relationships/hyperlink" Target="https://mentor.ieee.org/802.11/dcn/23/11-23-1245-07-00bh-cid-resolutions-irm-1.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1250-01-00bh-cr-for-cids-in-annex-b.docx" TargetMode="External"/><Relationship Id="rId5" Type="http://schemas.openxmlformats.org/officeDocument/2006/relationships/hyperlink" Target="https://mentor.ieee.org/802.11/dcn/23/11-23-1258-03-00bh-comment-resolutions-draft-3-0-section-12-7.docx" TargetMode="External"/><Relationship Id="rId4" Type="http://schemas.openxmlformats.org/officeDocument/2006/relationships/hyperlink" Target="https://mentor.ieee.org/802.11/dcn/23/11-23-1285-00-00bh-lb274-cid-resolution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TGbh-agenda-2023-Aug-1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2023-07-25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 Aug 2023</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16)</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11-22/0651r21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Tracking document: </a:t>
            </a:r>
            <a:r>
              <a:rPr lang="en-US" sz="2200" dirty="0">
                <a:hlinkClick r:id="rId4"/>
              </a:rPr>
              <a:t>11-23/1152r11</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topics list (slide 17)</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18)</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topics list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857250" lvl="1" indent="-457200">
              <a:lnSpc>
                <a:spcPct val="70000"/>
              </a:lnSpc>
              <a:spcBef>
                <a:spcPts val="300"/>
              </a:spcBef>
              <a:spcAft>
                <a:spcPts val="600"/>
              </a:spcAft>
              <a:buFont typeface="Arial" panose="020B0604020202020204" pitchFamily="34" charset="0"/>
              <a:buChar char="•"/>
              <a:defRPr/>
            </a:pPr>
            <a:r>
              <a:rPr lang="en-US" dirty="0"/>
              <a:t>CID 228 (IEEE 802c relationship/use) - </a:t>
            </a:r>
            <a:r>
              <a:rPr lang="en-US" dirty="0">
                <a:hlinkClick r:id="rId3"/>
              </a:rPr>
              <a:t> 11-23/1231r0</a:t>
            </a:r>
            <a:r>
              <a:rPr lang="en-US" dirty="0"/>
              <a:t> (</a:t>
            </a:r>
            <a:r>
              <a:rPr lang="en-US" dirty="0" err="1"/>
              <a:t>DeLaOliva</a:t>
            </a:r>
            <a:r>
              <a:rPr lang="en-US" dirty="0"/>
              <a:t>)</a:t>
            </a:r>
          </a:p>
          <a:p>
            <a:pPr marL="857250" lvl="1" indent="-457200">
              <a:lnSpc>
                <a:spcPct val="70000"/>
              </a:lnSpc>
              <a:spcBef>
                <a:spcPts val="300"/>
              </a:spcBef>
              <a:spcAft>
                <a:spcPts val="600"/>
              </a:spcAft>
              <a:buFont typeface="Arial" panose="020B0604020202020204" pitchFamily="34" charset="0"/>
              <a:buChar char="•"/>
              <a:defRPr/>
            </a:pPr>
            <a:r>
              <a:rPr lang="en-US" dirty="0"/>
              <a:t>CIDs 7, 21 &amp; 114 (address collision problem) – Mutgan </a:t>
            </a:r>
          </a:p>
          <a:p>
            <a:pPr marL="857250" lvl="1" indent="-457200">
              <a:lnSpc>
                <a:spcPct val="70000"/>
              </a:lnSpc>
              <a:spcBef>
                <a:spcPts val="300"/>
              </a:spcBef>
              <a:spcAft>
                <a:spcPts val="600"/>
              </a:spcAft>
              <a:buFont typeface="Arial" panose="020B0604020202020204" pitchFamily="34" charset="0"/>
              <a:buChar char="•"/>
              <a:defRPr/>
            </a:pPr>
            <a:r>
              <a:rPr lang="en-US" dirty="0"/>
              <a:t>Device ID and “opaque identifier” – parallel concepts, or is opaque a specific use of Device ID? (CIDs 8, 9, 10, 11) – Lumbatis</a:t>
            </a:r>
          </a:p>
          <a:p>
            <a:pPr marL="857250" lvl="1" indent="-457200">
              <a:lnSpc>
                <a:spcPct val="70000"/>
              </a:lnSpc>
              <a:spcBef>
                <a:spcPts val="300"/>
              </a:spcBef>
              <a:spcAft>
                <a:spcPts val="600"/>
              </a:spcAft>
              <a:buFont typeface="Arial" panose="020B0604020202020204" pitchFamily="34" charset="0"/>
              <a:buChar char="•"/>
              <a:defRPr/>
            </a:pPr>
            <a:r>
              <a:rPr lang="en-US" dirty="0"/>
              <a:t>P2P use of IRM (CID 18)</a:t>
            </a:r>
          </a:p>
          <a:p>
            <a:pPr marL="857250" lvl="1" indent="-457200">
              <a:lnSpc>
                <a:spcPct val="70000"/>
              </a:lnSpc>
              <a:spcBef>
                <a:spcPts val="300"/>
              </a:spcBef>
              <a:spcAft>
                <a:spcPts val="600"/>
              </a:spcAft>
              <a:buFont typeface="Arial" panose="020B0604020202020204" pitchFamily="34" charset="0"/>
              <a:buChar char="•"/>
              <a:defRPr/>
            </a:pPr>
            <a:r>
              <a:rPr lang="en-US" dirty="0"/>
              <a:t>MLO/MLD use of TGbh (CID 19) – Yang? De la Oliva? </a:t>
            </a:r>
          </a:p>
          <a:p>
            <a:pPr marL="857250" lvl="1" indent="-457200">
              <a:lnSpc>
                <a:spcPct val="70000"/>
              </a:lnSpc>
              <a:spcBef>
                <a:spcPts val="300"/>
              </a:spcBef>
              <a:spcAft>
                <a:spcPts val="600"/>
              </a:spcAft>
              <a:buFont typeface="Arial" panose="020B0604020202020204" pitchFamily="34" charset="0"/>
              <a:buChar char="•"/>
              <a:defRPr/>
            </a:pPr>
            <a:r>
              <a:rPr lang="en-US" dirty="0"/>
              <a:t>Use case 4.8 (probing) – does IRM address this? (CID 20) – Yang </a:t>
            </a:r>
          </a:p>
          <a:p>
            <a:pPr marL="857250" lvl="1" indent="-457200">
              <a:lnSpc>
                <a:spcPct val="70000"/>
              </a:lnSpc>
              <a:spcBef>
                <a:spcPts val="300"/>
              </a:spcBef>
              <a:spcAft>
                <a:spcPts val="600"/>
              </a:spcAft>
              <a:buFont typeface="Arial" panose="020B0604020202020204" pitchFamily="34" charset="0"/>
              <a:buChar char="•"/>
              <a:defRPr/>
            </a:pPr>
            <a:r>
              <a:rPr lang="en-US" dirty="0" err="1"/>
              <a:t>REVme</a:t>
            </a:r>
            <a:r>
              <a:rPr lang="en-US" dirty="0"/>
              <a:t> CID 4069 (when there’s time) – Malinen </a:t>
            </a:r>
          </a:p>
          <a:p>
            <a:pPr marL="857250" lvl="1" indent="-457200">
              <a:lnSpc>
                <a:spcPct val="70000"/>
              </a:lnSpc>
              <a:spcBef>
                <a:spcPts val="300"/>
              </a:spcBef>
              <a:spcAft>
                <a:spcPts val="600"/>
              </a:spcAft>
              <a:buFont typeface="Arial" panose="020B0604020202020204" pitchFamily="34" charset="0"/>
              <a:buChar char="•"/>
              <a:defRPr/>
            </a:pPr>
            <a:r>
              <a:rPr lang="en-US" dirty="0"/>
              <a:t>Use of both Device ID and IRM at the same time (CID 135, (23?), etc.) – what about a conflicting request that uses both? – Smith </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872270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447800"/>
            <a:ext cx="10820399" cy="5027614"/>
          </a:xfrm>
          <a:ln/>
        </p:spPr>
        <p:txBody>
          <a:bodyPr/>
          <a:lstStyle/>
          <a:p>
            <a:pPr marL="457200" indent="-457200">
              <a:spcBef>
                <a:spcPts val="300"/>
              </a:spcBef>
              <a:spcAft>
                <a:spcPts val="0"/>
              </a:spcAft>
              <a:buFont typeface="Arial" panose="020B0604020202020204" pitchFamily="34" charset="0"/>
              <a:buChar char="•"/>
              <a:defRPr/>
            </a:pPr>
            <a:r>
              <a:rPr lang="en-US" sz="2200" dirty="0"/>
              <a:t>CID 28 - </a:t>
            </a:r>
            <a:r>
              <a:rPr lang="en-US" sz="2200" dirty="0">
                <a:hlinkClick r:id="rId3"/>
              </a:rPr>
              <a:t>11-23/1280r0</a:t>
            </a:r>
            <a:r>
              <a:rPr lang="en-US" sz="2200" dirty="0"/>
              <a:t> (Henry)</a:t>
            </a:r>
          </a:p>
          <a:p>
            <a:pPr marL="457200" indent="-457200">
              <a:spcBef>
                <a:spcPts val="300"/>
              </a:spcBef>
              <a:spcAft>
                <a:spcPts val="0"/>
              </a:spcAft>
              <a:buFont typeface="Arial" panose="020B0604020202020204" pitchFamily="34" charset="0"/>
              <a:buChar char="•"/>
              <a:defRPr/>
            </a:pPr>
            <a:r>
              <a:rPr lang="en-US" sz="2200" dirty="0" err="1"/>
              <a:t>Misc</a:t>
            </a:r>
            <a:r>
              <a:rPr lang="en-US" sz="2200" dirty="0"/>
              <a:t> CIDs </a:t>
            </a:r>
            <a:r>
              <a:rPr lang="en-US" sz="2200" dirty="0">
                <a:hlinkClick r:id="rId4"/>
              </a:rPr>
              <a:t>11-23/1285r0</a:t>
            </a:r>
            <a:r>
              <a:rPr lang="en-US" sz="2200" dirty="0"/>
              <a:t> (Mutgan)</a:t>
            </a:r>
          </a:p>
          <a:p>
            <a:pPr marL="457200" indent="-457200">
              <a:spcBef>
                <a:spcPts val="300"/>
              </a:spcBef>
              <a:spcAft>
                <a:spcPts val="0"/>
              </a:spcAft>
              <a:buFont typeface="Arial" panose="020B0604020202020204" pitchFamily="34" charset="0"/>
              <a:buChar char="•"/>
              <a:defRPr/>
            </a:pPr>
            <a:r>
              <a:rPr lang="en-US" sz="2200" dirty="0"/>
              <a:t>Device ID/opaque identifier (CIDs 8, 9, 52, 53) </a:t>
            </a:r>
            <a:r>
              <a:rPr lang="en-US" sz="2200" dirty="0">
                <a:hlinkClick r:id="rId5"/>
              </a:rPr>
              <a:t>11-23/1258r3</a:t>
            </a:r>
            <a:r>
              <a:rPr lang="en-US" sz="2200" dirty="0"/>
              <a:t> (Lumbatis) (group agreement on min/max length for device ID)</a:t>
            </a:r>
          </a:p>
          <a:p>
            <a:pPr marL="457200" indent="-457200">
              <a:spcBef>
                <a:spcPts val="300"/>
              </a:spcBef>
              <a:spcAft>
                <a:spcPts val="0"/>
              </a:spcAft>
              <a:buFont typeface="Arial" panose="020B0604020202020204" pitchFamily="34" charset="0"/>
              <a:buChar char="•"/>
              <a:defRPr/>
            </a:pPr>
            <a:r>
              <a:rPr lang="en-US" sz="2200" dirty="0"/>
              <a:t>Annex B, CID 110 - </a:t>
            </a:r>
            <a:r>
              <a:rPr lang="en-US" sz="2200" dirty="0">
                <a:hlinkClick r:id="rId6"/>
              </a:rPr>
              <a:t>11-23/1250r1</a:t>
            </a:r>
            <a:r>
              <a:rPr lang="en-US" sz="2200" dirty="0"/>
              <a:t> (Yang) (off-line clarification on PICS conventions)</a:t>
            </a:r>
          </a:p>
          <a:p>
            <a:pPr marL="457200" indent="-457200">
              <a:spcBef>
                <a:spcPts val="300"/>
              </a:spcBef>
              <a:spcAft>
                <a:spcPts val="0"/>
              </a:spcAft>
              <a:buFont typeface="Arial" panose="020B0604020202020204" pitchFamily="34" charset="0"/>
              <a:buChar char="•"/>
              <a:defRPr/>
            </a:pPr>
            <a:r>
              <a:rPr lang="en-US" sz="2200" dirty="0"/>
              <a:t>Continue </a:t>
            </a:r>
            <a:r>
              <a:rPr lang="en-US" sz="2200" dirty="0">
                <a:hlinkClick r:id="rId7"/>
              </a:rPr>
              <a:t>11-23/1245r7</a:t>
            </a:r>
            <a:r>
              <a:rPr lang="en-US" sz="2200" dirty="0"/>
              <a:t> (Numerous CIDs) (Smith) – restart on CID 57; revisit from top, now that Status field topic is settled.</a:t>
            </a:r>
          </a:p>
          <a:p>
            <a:pPr marL="457200" indent="-457200">
              <a:spcBef>
                <a:spcPts val="300"/>
              </a:spcBef>
              <a:spcAft>
                <a:spcPts val="0"/>
              </a:spcAft>
              <a:buFont typeface="Arial" panose="020B0604020202020204" pitchFamily="34" charset="0"/>
              <a:buChar char="•"/>
              <a:defRPr/>
            </a:pPr>
            <a:r>
              <a:rPr lang="en-US" sz="2200" dirty="0"/>
              <a:t>Presentation to TGbi, on MLO/MLD interaction with TGbh mechanisms (when ready)</a:t>
            </a:r>
          </a:p>
          <a:p>
            <a:pPr marL="457200" indent="-457200">
              <a:spcBef>
                <a:spcPts val="300"/>
              </a:spcBef>
              <a:spcAft>
                <a:spcPts val="0"/>
              </a:spcAft>
              <a:buFont typeface="Arial" panose="020B0604020202020204" pitchFamily="34" charset="0"/>
              <a:buChar char="•"/>
              <a:defRPr/>
            </a:pPr>
            <a:r>
              <a:rPr lang="en-US" sz="2200" dirty="0" err="1"/>
              <a:t>REVme</a:t>
            </a:r>
            <a:r>
              <a:rPr lang="en-US" sz="2200" dirty="0"/>
              <a:t> CID 4069 (when there’s time) (Jouni, SA Query procedure)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 Aug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1 Aug 2023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59821</TotalTime>
  <Words>2200</Words>
  <Application>Microsoft Office PowerPoint</Application>
  <PresentationFormat>Widescreen</PresentationFormat>
  <Paragraphs>205</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TGbh-agenda-2023-Aug-1</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 Aug 2023</vt:lpstr>
      <vt:lpstr>Timeline</vt:lpstr>
      <vt:lpstr>Comment topics list</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457</cp:revision>
  <cp:lastPrinted>1601-01-01T00:00:00Z</cp:lastPrinted>
  <dcterms:created xsi:type="dcterms:W3CDTF">2021-01-26T19:12:38Z</dcterms:created>
  <dcterms:modified xsi:type="dcterms:W3CDTF">2023-07-25T21:59:07Z</dcterms:modified>
</cp:coreProperties>
</file>