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8" r:id="rId2"/>
    <p:sldId id="256" r:id="rId3"/>
    <p:sldId id="2375" r:id="rId4"/>
    <p:sldId id="259" r:id="rId5"/>
    <p:sldId id="2374" r:id="rId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defTabSz="449262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802.11-21/0444r1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57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5" cy="41132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/>
            <a:lvl2pPr marL="0" indent="457200"/>
            <a:lvl3pPr marL="0" indent="914400"/>
            <a:lvl4pPr marL="0" indent="1371600"/>
            <a:lvl5pPr marL="0" indent="18288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/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9042705" y="6079353"/>
            <a:ext cx="535403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98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400" y="609600"/>
            <a:ext cx="103632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4" name="Line 8"/>
          <p:cNvSpPr/>
          <p:nvPr/>
        </p:nvSpPr>
        <p:spPr>
          <a:xfrm>
            <a:off x="914400" y="6477000"/>
            <a:ext cx="104648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802.11-2</a:t>
            </a:r>
            <a:r>
              <a:rPr lang="en-US" dirty="0"/>
              <a:t>3</a:t>
            </a:r>
            <a:r>
              <a:rPr dirty="0"/>
              <a:t>/</a:t>
            </a:r>
            <a:r>
              <a:rPr lang="en-US" dirty="0"/>
              <a:t>1298</a:t>
            </a:r>
            <a:r>
              <a:rPr dirty="0"/>
              <a:t>r</a:t>
            </a:r>
            <a:r>
              <a:rPr lang="en-US" dirty="0"/>
              <a:t>0</a:t>
            </a:r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710ED5-ACDF-1F4E-9ADE-CB25E3055BD7}"/>
              </a:ext>
            </a:extLst>
          </p:cNvPr>
          <p:cNvSpPr txBox="1"/>
          <p:nvPr userDrawn="1"/>
        </p:nvSpPr>
        <p:spPr>
          <a:xfrm>
            <a:off x="842417" y="186832"/>
            <a:ext cx="113909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Times New Roman"/>
              </a:rPr>
              <a:t>July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342900" marR="0" indent="114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342900" marR="0" indent="571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342900" marR="0" indent="1028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2023-07-13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58E41AC-ABC9-0442-ABCD-65D4805237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288441"/>
              </p:ext>
            </p:extLst>
          </p:nvPr>
        </p:nvGraphicFramePr>
        <p:xfrm>
          <a:off x="1545546" y="2687320"/>
          <a:ext cx="9274855" cy="1717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4971">
                  <a:extLst>
                    <a:ext uri="{9D8B030D-6E8A-4147-A177-3AD203B41FA5}">
                      <a16:colId xmlns:a16="http://schemas.microsoft.com/office/drawing/2014/main" val="1606451671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97420575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3297511963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251461058"/>
                    </a:ext>
                  </a:extLst>
                </a:gridCol>
                <a:gridCol w="1854971">
                  <a:extLst>
                    <a:ext uri="{9D8B030D-6E8A-4147-A177-3AD203B41FA5}">
                      <a16:colId xmlns:a16="http://schemas.microsoft.com/office/drawing/2014/main" val="1740270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905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Carol Ansley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Cox 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+1 404 229 1672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carol@ansley.com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771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971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891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07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 fontScale="92500"/>
          </a:bodyPr>
          <a:lstStyle/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 err="1"/>
              <a:t>TGbi</a:t>
            </a:r>
            <a:r>
              <a:rPr lang="en-US" dirty="0"/>
              <a:t> met 4 times during this plenary session.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reviewed several submissions on a variety of topics with proposed spec text. We also discussed substantive issues that may impact more than one requirement.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We continue to call for technical submissions, working toward an initial draft in September of 2023.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Anyone who is interested in this topic, please consider making a submission.</a:t>
            </a:r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The timeline is unchanged.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3F33E-BC3D-033B-88A7-19D77D976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list of features under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F080-2574-BF0C-4FBA-8363B4E0F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1015"/>
            <a:ext cx="10972800" cy="4375148"/>
          </a:xfrm>
        </p:spPr>
        <p:txBody>
          <a:bodyPr/>
          <a:lstStyle/>
          <a:p>
            <a:r>
              <a:rPr lang="en-US" dirty="0"/>
              <a:t>At a high level, we discussed: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MAC address change while associated for MLD and non-MLD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Particularly how to address behavior in the transition between MACs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Associated parameters affected by MAC address 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Particularly AID and TID which are limited number spaces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(re)Association message protection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Probe message exchange with reduced parameters</a:t>
            </a:r>
          </a:p>
        </p:txBody>
      </p:sp>
    </p:spTree>
    <p:extLst>
      <p:ext uri="{BB962C8B-B14F-4D97-AF65-F5344CB8AC3E}">
        <p14:creationId xmlns:p14="http://schemas.microsoft.com/office/powerpoint/2010/main" val="44697946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2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Carol Ansley</a:t>
            </a:r>
            <a:r>
              <a:rPr dirty="0"/>
              <a:t> (</a:t>
            </a:r>
            <a:r>
              <a:rPr lang="en-US" dirty="0"/>
              <a:t>Cox</a:t>
            </a:r>
            <a:r>
              <a:rPr dirty="0"/>
              <a:t>)</a:t>
            </a:r>
          </a:p>
        </p:txBody>
      </p:sp>
      <p:sp>
        <p:nvSpPr>
          <p:cNvPr id="80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4</a:t>
            </a:fld>
            <a:endParaRPr/>
          </a:p>
        </p:txBody>
      </p:sp>
      <p:sp>
        <p:nvSpPr>
          <p:cNvPr id="81" name="Title 1"/>
          <p:cNvSpPr txBox="1">
            <a:spLocks noGrp="1"/>
          </p:cNvSpPr>
          <p:nvPr>
            <p:ph type="title" idx="4294967295"/>
          </p:nvPr>
        </p:nvSpPr>
        <p:spPr>
          <a:xfrm>
            <a:off x="2209800" y="457200"/>
            <a:ext cx="7772400" cy="1066800"/>
          </a:xfrm>
          <a:prstGeom prst="rect">
            <a:avLst/>
          </a:prstGeom>
        </p:spPr>
        <p:txBody>
          <a:bodyPr lIns="45719" tIns="45719" rIns="45719" bIns="45719"/>
          <a:lstStyle/>
          <a:p>
            <a:r>
              <a:rPr dirty="0"/>
              <a:t>IEEE 802.11 </a:t>
            </a:r>
            <a:r>
              <a:rPr lang="en-US" dirty="0" err="1"/>
              <a:t>TGbi</a:t>
            </a:r>
            <a:endParaRPr dirty="0"/>
          </a:p>
        </p:txBody>
      </p:sp>
      <p:sp>
        <p:nvSpPr>
          <p:cNvPr id="82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762000" y="1524000"/>
            <a:ext cx="10210800" cy="4572000"/>
          </a:xfrm>
          <a:prstGeom prst="rect">
            <a:avLst/>
          </a:prstGeom>
        </p:spPr>
        <p:txBody>
          <a:bodyPr lIns="45719" tIns="45719" rIns="45719" bIns="45719">
            <a:normAutofit/>
          </a:bodyPr>
          <a:lstStyle/>
          <a:p>
            <a:pPr marL="0" indent="0">
              <a:buClr>
                <a:srgbClr val="000000"/>
              </a:buClr>
              <a:buSzPct val="100000"/>
            </a:pPr>
            <a:endParaRPr lang="en-US" dirty="0"/>
          </a:p>
          <a:p>
            <a:pPr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Upcoming teleconferences will be on Thursdays at 10amET.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July 27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August 10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August 24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dirty="0"/>
              <a:t> September 7</a:t>
            </a:r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  <a:p>
            <a:pPr lvl="1">
              <a:buClr>
                <a:srgbClr val="000000"/>
              </a:buClr>
              <a:buSzPct val="100000"/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9442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A60627-1ECB-DA47-B9C7-75BD7DBE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85247-17BB-1747-8EE0-02714A250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9800" y="1751762"/>
            <a:ext cx="7770814" cy="38706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TG use case start:				March 2021</a:t>
            </a:r>
          </a:p>
          <a:p>
            <a:r>
              <a:rPr lang="en-US" dirty="0"/>
              <a:t>Use case completion:			February 2022</a:t>
            </a:r>
          </a:p>
          <a:p>
            <a:r>
              <a:rPr lang="en-US" dirty="0"/>
              <a:t>Features identified:				September 2022</a:t>
            </a:r>
          </a:p>
          <a:p>
            <a:r>
              <a:rPr lang="en-US" dirty="0"/>
              <a:t>Comment collection:			September 2023 </a:t>
            </a:r>
          </a:p>
          <a:p>
            <a:r>
              <a:rPr lang="en-US" dirty="0"/>
              <a:t>LB initial:   						January 2023</a:t>
            </a:r>
            <a:endParaRPr lang="en-US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r>
              <a:rPr lang="en-US" dirty="0"/>
              <a:t>LB re-circ:  						May 2024 </a:t>
            </a:r>
          </a:p>
          <a:p>
            <a:r>
              <a:rPr lang="en-US" dirty="0"/>
              <a:t>Ballot Pool: 						December 2024</a:t>
            </a:r>
          </a:p>
          <a:p>
            <a:r>
              <a:rPr lang="en-US" dirty="0"/>
              <a:t>MDR: 							December 2024</a:t>
            </a:r>
          </a:p>
          <a:p>
            <a:r>
              <a:rPr lang="en-US" dirty="0"/>
              <a:t>SA ballot: 						January 2025</a:t>
            </a:r>
          </a:p>
          <a:p>
            <a:r>
              <a:rPr lang="en-US" dirty="0"/>
              <a:t>SA re-circ: 						July 2025 </a:t>
            </a:r>
          </a:p>
          <a:p>
            <a:r>
              <a:rPr lang="en-US" dirty="0"/>
              <a:t>802.11/EC approval: 			January 2026</a:t>
            </a:r>
          </a:p>
          <a:p>
            <a:r>
              <a:rPr lang="en-US" dirty="0" err="1"/>
              <a:t>RevCom</a:t>
            </a:r>
            <a:r>
              <a:rPr lang="en-US" dirty="0"/>
              <a:t>/SASB approval: 		March 2026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67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339</Words>
  <Application>Microsoft Macintosh PowerPoint</Application>
  <PresentationFormat>Widescreen</PresentationFormat>
  <Paragraphs>59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Office Theme</vt:lpstr>
      <vt:lpstr>TGbi Closing Report</vt:lpstr>
      <vt:lpstr>IEEE 802.11 TGbi</vt:lpstr>
      <vt:lpstr>Brief list of features under discussion</vt:lpstr>
      <vt:lpstr>IEEE 802.11 TGbi</vt:lpstr>
      <vt:lpstr>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RCM SG – September 2020</dc:title>
  <cp:lastModifiedBy>Carol Ansley</cp:lastModifiedBy>
  <cp:revision>28</cp:revision>
  <dcterms:modified xsi:type="dcterms:W3CDTF">2023-07-13T13:13:03Z</dcterms:modified>
</cp:coreProperties>
</file>