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78" r:id="rId2"/>
    <p:sldId id="1573" r:id="rId3"/>
    <p:sldId id="1579" r:id="rId4"/>
  </p:sldIdLst>
  <p:sldSz cx="12192000" cy="6858000"/>
  <p:notesSz cx="7023100" cy="93091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0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Jan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23/1297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31-04-0amp-amp-sg-meeting-agenda-for-jul-plenary-202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Jul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2023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SG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2023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Hao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 Wang (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Tencent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7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</a:t>
            </a:r>
            <a:r>
              <a:rPr lang="en-GB" altLang="en-US" dirty="0" smtClean="0"/>
              <a:t>AMP SG meetings were </a:t>
            </a:r>
            <a:r>
              <a:rPr lang="en-GB" altLang="en-US" dirty="0" smtClean="0"/>
              <a:t>organized </a:t>
            </a:r>
            <a:r>
              <a:rPr lang="en-GB" altLang="en-US" dirty="0" smtClean="0"/>
              <a:t>in this week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12 </a:t>
            </a:r>
            <a:r>
              <a:rPr lang="en-GB" altLang="en-US" dirty="0" smtClean="0"/>
              <a:t>technical submissions were presented and discussed, covering </a:t>
            </a:r>
            <a:r>
              <a:rPr lang="en-GB" altLang="en-US" dirty="0" smtClean="0"/>
              <a:t>PAR/CSD content proposal </a:t>
            </a:r>
            <a:r>
              <a:rPr lang="en-GB" altLang="en-US" dirty="0" smtClean="0"/>
              <a:t>and </a:t>
            </a:r>
            <a:r>
              <a:rPr lang="en-GB" altLang="en-US" dirty="0" smtClean="0"/>
              <a:t>tech </a:t>
            </a:r>
            <a:r>
              <a:rPr lang="en-GB" altLang="en-US" dirty="0" smtClean="0"/>
              <a:t>feasibility </a:t>
            </a:r>
            <a:r>
              <a:rPr lang="en-GB" altLang="en-US" dirty="0" smtClean="0"/>
              <a:t>to assist PAR/CSD </a:t>
            </a:r>
            <a:r>
              <a:rPr lang="en-GB" altLang="en-US" dirty="0" smtClean="0"/>
              <a:t>documents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</a:t>
            </a:r>
            <a:r>
              <a:rPr lang="en-GB" altLang="en-US" dirty="0" smtClean="0"/>
              <a:t>SG agenda for this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mentor.ieee.org/802.11/dcn/23/11-23-0931-04-0amp-amp-sg-meeting-agenda-for-jul-plenary-2023.pptx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SG work: </a:t>
            </a:r>
          </a:p>
          <a:p>
            <a:pPr marL="514350" lvl="1" indent="0"/>
            <a:r>
              <a:rPr lang="en-US" altLang="en-GB" dirty="0" smtClean="0"/>
              <a:t>PAR/CSD development</a:t>
            </a:r>
            <a:endParaRPr lang="en-US" alt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SG’s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/>
              <a:t>S</a:t>
            </a:r>
            <a:r>
              <a:rPr lang="en-US" altLang="zh-CN" dirty="0" smtClean="0"/>
              <a:t>G </a:t>
            </a:r>
            <a:r>
              <a:rPr lang="en-US" altLang="zh-CN" dirty="0" smtClean="0"/>
              <a:t>Timeline and Teleconference </a:t>
            </a:r>
            <a:r>
              <a:rPr lang="en-US" altLang="zh-CN" dirty="0" smtClean="0"/>
              <a:t>Plan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726267" y="3812925"/>
            <a:ext cx="7543800" cy="24927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AMP </a:t>
            </a:r>
            <a:r>
              <a:rPr lang="en-US" dirty="0"/>
              <a:t>SG teleconference plan after </a:t>
            </a:r>
            <a:r>
              <a:rPr lang="en-US" dirty="0" smtClean="0"/>
              <a:t>Jul </a:t>
            </a:r>
            <a:r>
              <a:rPr lang="en-US" dirty="0"/>
              <a:t>802 </a:t>
            </a:r>
            <a:r>
              <a:rPr lang="en-US" dirty="0" smtClean="0"/>
              <a:t>plenary </a:t>
            </a:r>
            <a:r>
              <a:rPr lang="en-US" dirty="0"/>
              <a:t>session:</a:t>
            </a:r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Aug 8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10:00am, ET; 2 hours, </a:t>
            </a:r>
            <a:r>
              <a:rPr lang="en-US" altLang="zh-CN" sz="2400" dirty="0" err="1"/>
              <a:t>webex</a:t>
            </a:r>
            <a:endParaRPr lang="en-US" altLang="zh-CN" sz="240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Aug 29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10:00am, ET; 2 hours, </a:t>
            </a:r>
            <a:r>
              <a:rPr lang="en-US" altLang="zh-CN" sz="2400" dirty="0" err="1"/>
              <a:t>webex</a:t>
            </a:r>
            <a:endParaRPr lang="en-US" altLang="zh-CN" sz="240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Sep 5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10:00am, ET; 2 hours, </a:t>
            </a:r>
            <a:r>
              <a:rPr lang="en-US" altLang="zh-CN" sz="2400" dirty="0" err="1"/>
              <a:t>webex</a:t>
            </a:r>
            <a:endParaRPr lang="en-US" altLang="zh-CN" sz="2400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1186869" y="3020092"/>
            <a:ext cx="1005813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0" name="文本框 9"/>
          <p:cNvSpPr txBox="1"/>
          <p:nvPr/>
        </p:nvSpPr>
        <p:spPr>
          <a:xfrm>
            <a:off x="1223850" y="3147532"/>
            <a:ext cx="9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2023</a:t>
            </a:r>
            <a:endParaRPr lang="en-US" sz="1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481495" y="3147532"/>
            <a:ext cx="9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Jul 2023</a:t>
            </a:r>
            <a:endParaRPr lang="en-US" sz="1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5739140" y="3147532"/>
            <a:ext cx="9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Sep 2023</a:t>
            </a:r>
            <a:endParaRPr lang="en-US" sz="1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996785" y="3147531"/>
            <a:ext cx="9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Nov 2023</a:t>
            </a:r>
            <a:endParaRPr lang="en-US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254431" y="3152001"/>
            <a:ext cx="9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Jan 2024</a:t>
            </a:r>
            <a:endParaRPr lang="en-US" sz="1400" dirty="0"/>
          </a:p>
        </p:txBody>
      </p:sp>
      <p:sp>
        <p:nvSpPr>
          <p:cNvPr id="15" name="椭圆 14"/>
          <p:cNvSpPr/>
          <p:nvPr/>
        </p:nvSpPr>
        <p:spPr bwMode="auto">
          <a:xfrm>
            <a:off x="1616046" y="2969516"/>
            <a:ext cx="76198" cy="7619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3842956" y="2943894"/>
            <a:ext cx="76198" cy="7619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6069866" y="2969450"/>
            <a:ext cx="76198" cy="7619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8296776" y="2976631"/>
            <a:ext cx="76198" cy="7619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10523685" y="2976219"/>
            <a:ext cx="76198" cy="7619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10671" y="2327127"/>
            <a:ext cx="1312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SG Kick-off</a:t>
            </a:r>
          </a:p>
          <a:p>
            <a:r>
              <a:rPr lang="en-US" sz="1400" dirty="0" smtClean="0"/>
              <a:t>PAR/CSD draft</a:t>
            </a:r>
            <a:endParaRPr lang="en-US" sz="1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5198107" y="2344687"/>
            <a:ext cx="230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WG approve PAR/CSD submitted to EC for review </a:t>
            </a:r>
            <a:endParaRPr lang="en-US" sz="1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7663699" y="2327127"/>
            <a:ext cx="1851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Comments reply and potential update</a:t>
            </a:r>
            <a:endParaRPr lang="en-US" sz="1400" dirty="0"/>
          </a:p>
        </p:txBody>
      </p:sp>
      <p:sp>
        <p:nvSpPr>
          <p:cNvPr id="23" name="文本框 22"/>
          <p:cNvSpPr txBox="1"/>
          <p:nvPr/>
        </p:nvSpPr>
        <p:spPr>
          <a:xfrm>
            <a:off x="10160311" y="2511793"/>
            <a:ext cx="9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TG kickoff</a:t>
            </a:r>
            <a:endParaRPr lang="en-US" sz="1400" dirty="0"/>
          </a:p>
        </p:txBody>
      </p:sp>
      <p:sp>
        <p:nvSpPr>
          <p:cNvPr id="24" name="文本框 23"/>
          <p:cNvSpPr txBox="1"/>
          <p:nvPr/>
        </p:nvSpPr>
        <p:spPr>
          <a:xfrm>
            <a:off x="3396611" y="2327127"/>
            <a:ext cx="1156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PAR/CSD development</a:t>
            </a:r>
            <a:endParaRPr lang="en-US" sz="1400" dirty="0"/>
          </a:p>
        </p:txBody>
      </p:sp>
      <p:sp>
        <p:nvSpPr>
          <p:cNvPr id="2" name="下箭头 1"/>
          <p:cNvSpPr/>
          <p:nvPr/>
        </p:nvSpPr>
        <p:spPr bwMode="auto">
          <a:xfrm>
            <a:off x="3842956" y="2057400"/>
            <a:ext cx="195644" cy="287287"/>
          </a:xfrm>
          <a:prstGeom prst="downArrow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154689" y="1736520"/>
            <a:ext cx="1767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we are here!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642</TotalTime>
  <Words>175</Words>
  <Application>Microsoft Office PowerPoint</Application>
  <PresentationFormat>宽屏</PresentationFormat>
  <Paragraphs>41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Jul 2023 Plenary AMP SG Closing Report</vt:lpstr>
      <vt:lpstr>AMP SG’s Progress during this week</vt:lpstr>
      <vt:lpstr>AMP SG Timeline and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TIG closing report</dc:title>
  <dc:creator>Bo Sun</dc:creator>
  <cp:lastModifiedBy>0318003590</cp:lastModifiedBy>
  <cp:revision>19</cp:revision>
  <cp:lastPrinted>1998-02-10T13:28:00Z</cp:lastPrinted>
  <dcterms:created xsi:type="dcterms:W3CDTF">1998-02-10T13:07:00Z</dcterms:created>
  <dcterms:modified xsi:type="dcterms:W3CDTF">2023-07-13T13:33:34Z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