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8" r:id="rId4"/>
    <p:sldId id="262" r:id="rId5"/>
    <p:sldId id="263" r:id="rId6"/>
    <p:sldId id="265" r:id="rId7"/>
    <p:sldId id="266" r:id="rId8"/>
    <p:sldId id="267" r:id="rId9"/>
    <p:sldId id="264"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86" d="100"/>
          <a:sy n="86" d="100"/>
        </p:scale>
        <p:origin x="562"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802.11-23/1237r0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Dorothy Stanley, HP Enterprise</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802.11-23/1237r0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Dorothy Stanley, HP Enterprise</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00334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8709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81703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06337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Dorothy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Dorothy Stanley, HP Enterprise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Dorothy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2023</a:t>
            </a:r>
            <a:endParaRPr lang="en-GB"/>
          </a:p>
        </p:txBody>
      </p:sp>
      <p:sp>
        <p:nvSpPr>
          <p:cNvPr id="6" name="Footer Placeholder 5"/>
          <p:cNvSpPr>
            <a:spLocks noGrp="1"/>
          </p:cNvSpPr>
          <p:nvPr>
            <p:ph type="ftr" idx="11"/>
          </p:nvPr>
        </p:nvSpPr>
        <p:spPr/>
        <p:txBody>
          <a:bodyPr/>
          <a:lstStyle>
            <a:lvl1pPr>
              <a:defRPr/>
            </a:lvl1pPr>
          </a:lstStyle>
          <a:p>
            <a:r>
              <a:rPr lang="en-GB"/>
              <a:t>Dorothy Stanley,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Dorothy Stanley,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2023</a:t>
            </a:r>
            <a:endParaRPr lang="en-GB"/>
          </a:p>
        </p:txBody>
      </p:sp>
      <p:sp>
        <p:nvSpPr>
          <p:cNvPr id="4" name="Footer Placeholder 3"/>
          <p:cNvSpPr>
            <a:spLocks noGrp="1"/>
          </p:cNvSpPr>
          <p:nvPr>
            <p:ph type="ftr" idx="11"/>
          </p:nvPr>
        </p:nvSpPr>
        <p:spPr/>
        <p:txBody>
          <a:bodyPr/>
          <a:lstStyle>
            <a:lvl1pPr>
              <a:defRPr/>
            </a:lvl1pPr>
          </a:lstStyle>
          <a:p>
            <a:r>
              <a:rPr lang="en-GB"/>
              <a:t>Dorothy Stanley,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2023</a:t>
            </a:r>
            <a:endParaRPr lang="en-GB"/>
          </a:p>
        </p:txBody>
      </p:sp>
      <p:sp>
        <p:nvSpPr>
          <p:cNvPr id="3" name="Footer Placeholder 2"/>
          <p:cNvSpPr>
            <a:spLocks noGrp="1"/>
          </p:cNvSpPr>
          <p:nvPr>
            <p:ph type="ftr" idx="11"/>
          </p:nvPr>
        </p:nvSpPr>
        <p:spPr/>
        <p:txBody>
          <a:bodyPr/>
          <a:lstStyle>
            <a:lvl1pPr>
              <a:defRPr/>
            </a:lvl1pPr>
          </a:lstStyle>
          <a:p>
            <a:r>
              <a:rPr lang="en-GB"/>
              <a:t>Dorothy Stanley,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Dorothy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Dorothy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Dorothy Stanley, HP Enterprise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802.11-23/1237r0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3/11-23-1080-00-0000-comments-from-802-3-on-p802-11bn-par.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Comments received on P802.11bn PAR</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2023-07-10</a:t>
            </a:r>
          </a:p>
        </p:txBody>
      </p:sp>
      <p:sp>
        <p:nvSpPr>
          <p:cNvPr id="6" name="Date Placeholder 3"/>
          <p:cNvSpPr>
            <a:spLocks noGrp="1"/>
          </p:cNvSpPr>
          <p:nvPr>
            <p:ph type="dt" idx="10"/>
          </p:nvPr>
        </p:nvSpPr>
        <p:spPr/>
        <p:txBody>
          <a:bodyPr/>
          <a:lstStyle/>
          <a:p>
            <a:r>
              <a:rPr lang="en-US"/>
              <a:t>July 2023</a:t>
            </a:r>
            <a:endParaRPr lang="en-GB" dirty="0"/>
          </a:p>
        </p:txBody>
      </p:sp>
      <p:sp>
        <p:nvSpPr>
          <p:cNvPr id="7" name="Footer Placeholder 4"/>
          <p:cNvSpPr>
            <a:spLocks noGrp="1"/>
          </p:cNvSpPr>
          <p:nvPr>
            <p:ph type="ftr" idx="11"/>
          </p:nvPr>
        </p:nvSpPr>
        <p:spPr/>
        <p:txBody>
          <a:bodyPr/>
          <a:lstStyle/>
          <a:p>
            <a:r>
              <a:rPr lang="en-GB"/>
              <a:t>Dorothy Stanley,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9940181"/>
              </p:ext>
            </p:extLst>
          </p:nvPr>
        </p:nvGraphicFramePr>
        <p:xfrm>
          <a:off x="990600" y="2419350"/>
          <a:ext cx="10182225" cy="2466975"/>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0" name="Picture 3"/>
                      <p:cNvPicPr>
                        <a:picLocks noChangeAspect="1" noChangeArrowheads="1"/>
                      </p:cNvPicPr>
                      <p:nvPr/>
                    </p:nvPicPr>
                    <p:blipFill>
                      <a:blip r:embed="rId4"/>
                      <a:srcRect/>
                      <a:stretch>
                        <a:fillRect/>
                      </a:stretch>
                    </p:blipFill>
                    <p:spPr bwMode="auto">
                      <a:xfrm>
                        <a:off x="990600" y="2419350"/>
                        <a:ext cx="10182225"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contains comments received from:</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Paul Nikolich</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James Gilb</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See </a:t>
            </a:r>
            <a:r>
              <a:rPr lang="en-GB" dirty="0">
                <a:hlinkClick r:id="rId3"/>
              </a:rPr>
              <a:t>11-23-1080</a:t>
            </a:r>
            <a:r>
              <a:rPr lang="en-GB" dirty="0"/>
              <a:t> for comments from 802.3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809624"/>
          </a:xfrm>
        </p:spPr>
        <p:txBody>
          <a:bodyPr/>
          <a:lstStyle/>
          <a:p>
            <a:r>
              <a:rPr lang="en-GB" dirty="0"/>
              <a:t>Nikolich: CSD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
        <p:nvSpPr>
          <p:cNvPr id="9" name="Content Placeholder 8">
            <a:extLst>
              <a:ext uri="{FF2B5EF4-FFF2-40B4-BE49-F238E27FC236}">
                <a16:creationId xmlns:a16="http://schemas.microsoft.com/office/drawing/2014/main" id="{5BAC0B2B-784C-CAC7-0AB5-F5E0A84A6290}"/>
              </a:ext>
            </a:extLst>
          </p:cNvPr>
          <p:cNvSpPr>
            <a:spLocks noGrp="1"/>
          </p:cNvSpPr>
          <p:nvPr>
            <p:ph idx="1"/>
          </p:nvPr>
        </p:nvSpPr>
        <p:spPr>
          <a:xfrm>
            <a:off x="838200" y="1676400"/>
            <a:ext cx="10361084" cy="4799014"/>
          </a:xfrm>
        </p:spPr>
        <p:txBody>
          <a:bodyPr/>
          <a:lstStyle/>
          <a:p>
            <a:pPr marL="0" marR="0">
              <a:lnSpc>
                <a:spcPct val="107000"/>
              </a:lnSpc>
              <a:spcBef>
                <a:spcPts val="0"/>
              </a:spcBef>
              <a:spcAft>
                <a:spcPts val="0"/>
              </a:spcAft>
            </a:pPr>
            <a:r>
              <a:rPr lang="en-US" sz="1400" dirty="0">
                <a:effectLst/>
                <a:latin typeface="Segoe UI" panose="020B0502040204020203" pitchFamily="34" charset="0"/>
                <a:ea typeface="Times New Roman" panose="02020603050405020304" pitchFamily="18" charset="0"/>
                <a:cs typeface="Times New Roman" panose="02020603050405020304" pitchFamily="18" charset="0"/>
              </a:rPr>
              <a:t>1) In 1.2.4.b I suggest replacing "The increased capabilities envisioned for the baseband and RF parts necessary to implement the proposed amendment are in line with the current progress in technology and not expected to impinge testability."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dirty="0">
                <a:effectLst/>
                <a:latin typeface="Segoe UI" panose="020B0502040204020203" pitchFamily="34" charset="0"/>
                <a:ea typeface="Times New Roman" panose="02020603050405020304" pitchFamily="18" charset="0"/>
                <a:cs typeface="Times New Roman" panose="02020603050405020304" pitchFamily="18" charset="0"/>
              </a:rPr>
              <a:t>with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dirty="0">
                <a:effectLst/>
                <a:latin typeface="Segoe UI" panose="020B0502040204020203" pitchFamily="34" charset="0"/>
                <a:ea typeface="Times New Roman" panose="02020603050405020304" pitchFamily="18" charset="0"/>
                <a:cs typeface="Times New Roman" panose="02020603050405020304" pitchFamily="18" charset="0"/>
              </a:rPr>
              <a:t>"The increased capabilities envisioned for the MAC, baseband signal processing and RF technologies necessary to implement the proposed amendment are in line with the current progress of those technologies as demonstrated by lab testing, modeling and simulations."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dirty="0">
                <a:effectLst/>
                <a:latin typeface="Segoe UI" panose="020B0502040204020203" pitchFamily="34" charset="0"/>
                <a:ea typeface="Times New Roman" panose="02020603050405020304" pitchFamily="18" charset="0"/>
                <a:cs typeface="Times New Roman" panose="02020603050405020304" pitchFamily="18" charset="0"/>
              </a:rPr>
              <a:t>2) There appears to be a cut-and-paste error in the 1.2.5.a and 1.2.5b of the CSD (see below).  I suggest swapping the text under (a) and (b).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dirty="0">
                <a:effectLst/>
                <a:latin typeface="Segoe UI" panose="020B0502040204020203" pitchFamily="34" charset="0"/>
                <a:ea typeface="Times New Roman" panose="02020603050405020304" pitchFamily="18" charset="0"/>
                <a:cs typeface="Times New Roman" panose="02020603050405020304" pitchFamily="18" charset="0"/>
              </a:rPr>
              <a:t>1.2.5.a) Known cost factors.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dirty="0">
                <a:effectLst/>
                <a:latin typeface="Segoe UI" panose="020B0502040204020203" pitchFamily="34" charset="0"/>
                <a:ea typeface="Times New Roman" panose="02020603050405020304" pitchFamily="18" charset="0"/>
                <a:cs typeface="Times New Roman" panose="02020603050405020304" pitchFamily="18" charset="0"/>
              </a:rPr>
              <a:t>WLAN equipment is accepted as having balanced costs. The development of Wireless capabilities to enhance the throughput and improve latency of WLAN network deployments will not disrupt the established balance.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dirty="0">
                <a:effectLst/>
                <a:latin typeface="Segoe UI" panose="020B0502040204020203" pitchFamily="34" charset="0"/>
                <a:ea typeface="Times New Roman" panose="02020603050405020304" pitchFamily="18" charset="0"/>
                <a:cs typeface="Times New Roman" panose="02020603050405020304" pitchFamily="18" charset="0"/>
              </a:rPr>
              <a:t>1.2.5.b) Balanced costs.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dirty="0">
                <a:effectLst/>
                <a:latin typeface="Segoe UI" panose="020B0502040204020203" pitchFamily="34" charset="0"/>
                <a:ea typeface="Times New Roman" panose="02020603050405020304" pitchFamily="18" charset="0"/>
                <a:cs typeface="Times New Roman" panose="02020603050405020304" pitchFamily="18" charset="0"/>
              </a:rPr>
              <a:t>Support of the proposed standard will likely require a manufacturer to develop a modified radio, modem and firmware. This is similar in principle to the transition between IEEE 802.11ax and IEEE 802.11be as well as in previous iterations of IEEE Std. 802.11 enhancements.  The cost factors for these transitions are well known and the data for this is well understood.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09896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Gilb: PAR 2.1 and title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
        <p:nvSpPr>
          <p:cNvPr id="9" name="Content Placeholder 8">
            <a:extLst>
              <a:ext uri="{FF2B5EF4-FFF2-40B4-BE49-F238E27FC236}">
                <a16:creationId xmlns:a16="http://schemas.microsoft.com/office/drawing/2014/main" id="{5BAC0B2B-784C-CAC7-0AB5-F5E0A84A6290}"/>
              </a:ext>
            </a:extLst>
          </p:cNvPr>
          <p:cNvSpPr>
            <a:spLocks noGrp="1"/>
          </p:cNvSpPr>
          <p:nvPr>
            <p:ph idx="1"/>
          </p:nvPr>
        </p:nvSpPr>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2.1 "Ultra High" violates the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NesCom</a:t>
            </a:r>
            <a:r>
              <a:rPr lang="en-GB" sz="1800" dirty="0">
                <a:effectLst/>
                <a:latin typeface="Calibri" panose="020F0502020204030204" pitchFamily="34" charset="0"/>
                <a:ea typeface="Calibri" panose="020F0502020204030204" pitchFamily="34" charset="0"/>
                <a:cs typeface="Times New Roman" panose="02020603050405020304" pitchFamily="18" charset="0"/>
              </a:rPr>
              <a:t> convention of not using comparative words rather than specific numbers.  You need to specify somewhere what "Ultra High" means.  (Also, it would be Ultra-High Reliability).</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2.1 How is reliability defined?  No where do I find out what type of reliability is being sought.</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You need a different title for this that matches the description in the scope.  I don't see any proposed additions that address reliability of any kind.</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Gilb: PAR – 5.2.b</a:t>
            </a:r>
          </a:p>
        </p:txBody>
      </p:sp>
      <p:sp>
        <p:nvSpPr>
          <p:cNvPr id="3" name="Content Placeholder 2"/>
          <p:cNvSpPr>
            <a:spLocks noGrp="1"/>
          </p:cNvSpPr>
          <p:nvPr>
            <p:ph idx="1"/>
          </p:nvPr>
        </p:nvSpPr>
        <p:spPr>
          <a:xfrm>
            <a:off x="685800" y="1600200"/>
            <a:ext cx="10361084" cy="4113213"/>
          </a:xfrm>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  - The three items specified use "increasing", "improving" and "improving" with no numerical targets.  This would imply that any tiny change would justify adding the new feature.  Replace these with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numerical targets, e.g., 50% more throughput.</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  - If you are going to compare to EHT MAC/PHY, there needs to be a documented measurement for the baseline, or at least some sort of agreed upon method.  This method needs to be referenced.</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  - How is "tail of the latency distribution and jitter" "improved"? What is the definition of "tail".  At what value has the distribution fallen off enough for it to be the "tail"?  Are you decreasing the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integral of the tail?</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  - Efficient use of the medium does not uniquely define what is being sought.  Is it bits/Hz?  idle time?  Specify the type of efficiency that is being improved and the numerical target.</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  - How is the power save "enhanced"?  What is the characteristic that is being measured with respect to power save?  In the need, battery life and lower energy bills are referenced, but the scope doesn't address either.</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Gilb: PAR – 5.5</a:t>
            </a:r>
          </a:p>
        </p:txBody>
      </p:sp>
      <p:sp>
        <p:nvSpPr>
          <p:cNvPr id="3" name="Content Placeholder 2"/>
          <p:cNvSpPr>
            <a:spLocks noGrp="1"/>
          </p:cNvSpPr>
          <p:nvPr>
            <p:ph idx="1"/>
          </p:nvPr>
        </p:nvSpPr>
        <p:spPr>
          <a:xfrm>
            <a:off x="685800" y="1600200"/>
            <a:ext cx="10361084" cy="4113213"/>
          </a:xfrm>
        </p:spPr>
        <p:txBody>
          <a:bodyPr/>
          <a:lstStyle/>
          <a:p>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  - The need for the project states "align with a symmetrical broadband speed of 10 Gb/s", but nothing in the scope says that this performance target will be met.  Is this a requirement for the amendment?  If so, add it to the scope.  If not, remove from Need.</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  - Expand "P2P" on first use.</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23994634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Gilb: PAR – 8.1</a:t>
            </a:r>
          </a:p>
        </p:txBody>
      </p:sp>
      <p:sp>
        <p:nvSpPr>
          <p:cNvPr id="3" name="Content Placeholder 2"/>
          <p:cNvSpPr>
            <a:spLocks noGrp="1"/>
          </p:cNvSpPr>
          <p:nvPr>
            <p:ph idx="1"/>
          </p:nvPr>
        </p:nvSpPr>
        <p:spPr>
          <a:xfrm>
            <a:off x="685800" y="1600200"/>
            <a:ext cx="10361084" cy="4113213"/>
          </a:xfrm>
        </p:spPr>
        <p:txBody>
          <a:bodyPr/>
          <a:lstStyle/>
          <a:p>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  - "For example, a user experiencing marginal connectivity at the edge of a network today might experience improved connectivity with the defined enhancements."  Will connectivity actually be improved with the changes?  If so, how is connectivity measured and by what measure will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it be improved?</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  - "Conversely, an application (for example AR/VR) where the user experiences feedback lag under the current baseline might see reduced lag with the defined enhancements."  The word "Conversely" doesn't belong here.  Both can be true.  Also, "might see reduced lag" isn't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measureable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some point the lag isn't noticeable.  Is this a real problem and how will the proposed project address it?</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  - "(Basis Service Set)" should just be ", BSS," (it is Basic, not Basis, anyway).</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40834994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Gilb: CSD</a:t>
            </a:r>
          </a:p>
        </p:txBody>
      </p:sp>
      <p:sp>
        <p:nvSpPr>
          <p:cNvPr id="3" name="Content Placeholder 2"/>
          <p:cNvSpPr>
            <a:spLocks noGrp="1"/>
          </p:cNvSpPr>
          <p:nvPr>
            <p:ph idx="1"/>
          </p:nvPr>
        </p:nvSpPr>
        <p:spPr>
          <a:xfrm>
            <a:off x="685800" y="1600200"/>
            <a:ext cx="10361084" cy="4113213"/>
          </a:xfrm>
        </p:spPr>
        <p:txBody>
          <a:bodyPr/>
          <a:lstStyle/>
          <a:p>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1.2.4 a) The text does not provide any information on demonstrated system feasibility.  Which presentations show significant improvement in 802.11 performance?</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1.2.4 b) The question does not have to do with testability.  What testing,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modeling</a:t>
            </a:r>
            <a:r>
              <a:rPr lang="en-GB" sz="1800" dirty="0">
                <a:effectLst/>
                <a:latin typeface="Calibri" panose="020F0502020204030204" pitchFamily="34" charset="0"/>
                <a:ea typeface="Calibri" panose="020F0502020204030204" pitchFamily="34" charset="0"/>
                <a:cs typeface="Times New Roman" panose="02020603050405020304" pitchFamily="18" charset="0"/>
              </a:rPr>
              <a:t> or simulation shows that the improvements promised is possible?</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1.2.5 a) The answer appears to be out of place.  Balanced costs are item b).  a) is known cost factors.  I think you need to swap the answers.</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39668081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802-11-Submission-16-9(1)</Template>
  <TotalTime>24</TotalTime>
  <Words>1150</Words>
  <Application>Microsoft Office PowerPoint</Application>
  <PresentationFormat>Widescreen</PresentationFormat>
  <Paragraphs>95</Paragraphs>
  <Slides>9</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Calibri</vt:lpstr>
      <vt:lpstr>Segoe UI</vt:lpstr>
      <vt:lpstr>Times New Roman</vt:lpstr>
      <vt:lpstr>Office Theme</vt:lpstr>
      <vt:lpstr>Document</vt:lpstr>
      <vt:lpstr>Comments received on P802.11bn PAR</vt:lpstr>
      <vt:lpstr>Abstract</vt:lpstr>
      <vt:lpstr>Nikolich: CSD</vt:lpstr>
      <vt:lpstr>Gilb: PAR 2.1 and title</vt:lpstr>
      <vt:lpstr>Gilb: PAR – 5.2.b</vt:lpstr>
      <vt:lpstr>Gilb: PAR – 5.5</vt:lpstr>
      <vt:lpstr>Gilb: PAR – 8.1</vt:lpstr>
      <vt:lpstr>Gilb: CSD</vt:lpstr>
      <vt:lpstr>References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on P802.11bn PAR and CSD</dc:title>
  <dc:creator>Stanley, Dorothy</dc:creator>
  <cp:keywords>11-23-01237r0</cp:keywords>
  <cp:lastModifiedBy>Stanley, Dorothy</cp:lastModifiedBy>
  <cp:revision>3</cp:revision>
  <cp:lastPrinted>1601-01-01T00:00:00Z</cp:lastPrinted>
  <dcterms:created xsi:type="dcterms:W3CDTF">2023-07-10T14:39:54Z</dcterms:created>
  <dcterms:modified xsi:type="dcterms:W3CDTF">2023-07-10T15:06:04Z</dcterms:modified>
</cp:coreProperties>
</file>