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8" d="100"/>
          <a:sy n="118" d="100"/>
        </p:scale>
        <p:origin x="7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578ECB81-29AD-4137-8D54-1B2805C3F441}"/>
    <pc:docChg chg="modMainMaster">
      <pc:chgData name="Ansley, Carol (CCI-Atlanta)" userId="cbcdc21a-90c4-4b2f-81f7-da4165205229" providerId="ADAL" clId="{578ECB81-29AD-4137-8D54-1B2805C3F441}" dt="2023-07-06T14:18:22.044" v="1" actId="20577"/>
      <pc:docMkLst>
        <pc:docMk/>
      </pc:docMkLst>
      <pc:sldMasterChg chg="modSp mod">
        <pc:chgData name="Ansley, Carol (CCI-Atlanta)" userId="cbcdc21a-90c4-4b2f-81f7-da4165205229" providerId="ADAL" clId="{578ECB81-29AD-4137-8D54-1B2805C3F441}" dt="2023-07-06T14:18:22.044" v="1" actId="20577"/>
        <pc:sldMasterMkLst>
          <pc:docMk/>
          <pc:sldMasterMk cId="0" sldId="2147483648"/>
        </pc:sldMasterMkLst>
        <pc:spChg chg="mod">
          <ac:chgData name="Ansley, Carol (CCI-Atlanta)" userId="cbcdc21a-90c4-4b2f-81f7-da4165205229" providerId="ADAL" clId="{578ECB81-29AD-4137-8D54-1B2805C3F441}" dt="2023-07-06T14:18:22.044"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1154r1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(16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Need secretary for this meeting and the interim session – volunteer(s)?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Carol to take minutes today, others needed for next week</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July Plenary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1148r0 – RCM Follow up – Stephane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1079r0 – Probe Request spec text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Doc# - Proposed RCM text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873r1 – Phil – prefers Monday or Thursday (PM1)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5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July 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14479</TotalTime>
  <Words>2014</Words>
  <Application>Microsoft Office PowerPoint</Application>
  <PresentationFormat>On-screen Show (4:3)</PresentationFormat>
  <Paragraphs>177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6,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235</cp:revision>
  <dcterms:modified xsi:type="dcterms:W3CDTF">2023-07-06T14:18:32Z</dcterms:modified>
</cp:coreProperties>
</file>