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67" r:id="rId4"/>
    <p:sldId id="265" r:id="rId5"/>
    <p:sldId id="266" r:id="rId6"/>
    <p:sldId id="269" r:id="rId7"/>
    <p:sldId id="280" r:id="rId8"/>
    <p:sldId id="278" r:id="rId9"/>
    <p:sldId id="279" r:id="rId10"/>
    <p:sldId id="264" r:id="rId11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408926F-B8B2-4E7A-BBD0-A91B500F6DC7}" v="1" dt="2023-07-14T07:39:11.62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509" autoAdjust="0"/>
    <p:restoredTop sz="94660"/>
  </p:normalViewPr>
  <p:slideViewPr>
    <p:cSldViewPr>
      <p:cViewPr varScale="1">
        <p:scale>
          <a:sx n="71" d="100"/>
          <a:sy n="71" d="100"/>
        </p:scale>
        <p:origin x="242" y="41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3120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ke Montemurro" userId="40c20c913ca7511e" providerId="LiveId" clId="{3408926F-B8B2-4E7A-BBD0-A91B500F6DC7}"/>
    <pc:docChg chg="custSel modSld">
      <pc:chgData name="Mike Montemurro" userId="40c20c913ca7511e" providerId="LiveId" clId="{3408926F-B8B2-4E7A-BBD0-A91B500F6DC7}" dt="2023-07-14T07:39:11.624" v="58"/>
      <pc:docMkLst>
        <pc:docMk/>
      </pc:docMkLst>
      <pc:sldChg chg="modSp mod">
        <pc:chgData name="Mike Montemurro" userId="40c20c913ca7511e" providerId="LiveId" clId="{3408926F-B8B2-4E7A-BBD0-A91B500F6DC7}" dt="2023-07-14T07:38:03.849" v="57" actId="20577"/>
        <pc:sldMkLst>
          <pc:docMk/>
          <pc:sldMk cId="0" sldId="256"/>
        </pc:sldMkLst>
        <pc:spChg chg="mod">
          <ac:chgData name="Mike Montemurro" userId="40c20c913ca7511e" providerId="LiveId" clId="{3408926F-B8B2-4E7A-BBD0-A91B500F6DC7}" dt="2023-07-14T07:38:03.849" v="57" actId="20577"/>
          <ac:spMkLst>
            <pc:docMk/>
            <pc:sldMk cId="0" sldId="256"/>
            <ac:spMk id="3074" creationId="{00000000-0000-0000-0000-000000000000}"/>
          </ac:spMkLst>
        </pc:spChg>
      </pc:sldChg>
      <pc:sldChg chg="modSp mod">
        <pc:chgData name="Mike Montemurro" userId="40c20c913ca7511e" providerId="LiveId" clId="{3408926F-B8B2-4E7A-BBD0-A91B500F6DC7}" dt="2023-07-14T07:37:48.371" v="55" actId="5793"/>
        <pc:sldMkLst>
          <pc:docMk/>
          <pc:sldMk cId="0" sldId="257"/>
        </pc:sldMkLst>
        <pc:spChg chg="mod">
          <ac:chgData name="Mike Montemurro" userId="40c20c913ca7511e" providerId="LiveId" clId="{3408926F-B8B2-4E7A-BBD0-A91B500F6DC7}" dt="2023-07-14T07:37:48.371" v="55" actId="5793"/>
          <ac:spMkLst>
            <pc:docMk/>
            <pc:sldMk cId="0" sldId="257"/>
            <ac:spMk id="4098" creationId="{00000000-0000-0000-0000-000000000000}"/>
          </ac:spMkLst>
        </pc:spChg>
      </pc:sldChg>
      <pc:sldChg chg="modSp">
        <pc:chgData name="Mike Montemurro" userId="40c20c913ca7511e" providerId="LiveId" clId="{3408926F-B8B2-4E7A-BBD0-A91B500F6DC7}" dt="2023-07-14T07:39:11.624" v="58"/>
        <pc:sldMkLst>
          <pc:docMk/>
          <pc:sldMk cId="811303758" sldId="278"/>
        </pc:sldMkLst>
        <pc:graphicFrameChg chg="mod">
          <ac:chgData name="Mike Montemurro" userId="40c20c913ca7511e" providerId="LiveId" clId="{3408926F-B8B2-4E7A-BBD0-A91B500F6DC7}" dt="2023-07-14T07:39:11.624" v="58"/>
          <ac:graphicFrameMkLst>
            <pc:docMk/>
            <pc:sldMk cId="811303758" sldId="278"/>
            <ac:graphicFrameMk id="9" creationId="{494A7CD5-73BC-10AB-5336-3FFA441B8660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7/14/2023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10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46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July 2023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Michael Montemuro (Huawei)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Michael Montemuro (Huawei)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July 2023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July 2023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Michael Montemuro (Huawei)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July 2023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Michael Montemuro (Huawei)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July 2023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Michael Montemuro (Huawei)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July 2023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Michael Montemuro (Huawei)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July 2023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Michael Montemuro (Huawei)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July 2023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Michael Montemuro (Huawei)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July 2023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Michael Montemuro (Huawei)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July 2023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Michael Montemuro (Huawei)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802.11-23/1041r2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wmf"/><Relationship Id="rId4" Type="http://schemas.openxmlformats.org/officeDocument/2006/relationships/package" Target="../embeddings/Microsoft_Excel_Worksheet1.xlsx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P802.11REVme Report to EC on Conditional Approval to SA Ballot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78542" y="1872630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2023-07-14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July 2023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Michael Montemuro (Huawei)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8221315"/>
              </p:ext>
            </p:extLst>
          </p:nvPr>
        </p:nvGraphicFramePr>
        <p:xfrm>
          <a:off x="1116013" y="2854325"/>
          <a:ext cx="10245725" cy="2360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10442994" imgH="2409330" progId="Word.Document.8">
                  <p:embed/>
                </p:oleObj>
              </mc:Choice>
              <mc:Fallback>
                <p:oleObj name="Document" r:id="rId3" imgW="10442994" imgH="2409330" progId="Word.Document.8">
                  <p:embed/>
                  <p:pic>
                    <p:nvPicPr>
                      <p:cNvPr id="30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2854325"/>
                        <a:ext cx="10245725" cy="23606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2255912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References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Michael Montemuro (Huawei)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2023</a:t>
            </a:r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Introduction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a typeface="ＭＳ Ｐゴシック" pitchFamily="34" charset="-128"/>
              </a:rPr>
              <a:t>This document contains the report to the IEEE 802 Executive Committee in support of a request for conditional approval to send P80211REVme to SA Ballot.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a typeface="ＭＳ Ｐゴシック" pitchFamily="34" charset="-128"/>
              </a:rPr>
              <a:t>This document was approved during the plenary session of the 802.11 working group on 14 July 2023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ea typeface="ＭＳ Ｐゴシック" pitchFamily="34" charset="-128"/>
              </a:rPr>
              <a:t>Passed in the Working Group:  100 – Yes; 0 – No; 9 – Abstain.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Michael Montemuro (Huawei)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2023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E0662-342D-0047-B893-C7F52E87D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10BB9F-DF7D-7B4D-B27C-54DBD5030D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772816"/>
            <a:ext cx="10942239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80211REVme completed one comment collection and 3 WG Letter Ballots.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ballot results on Draft 1.0 achieved &gt; 75% needed for an approved draft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3200+ comments received on drafts 0.1 to 3.0.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29993B-0BD8-FE40-998A-4BA4FD54811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232E9E-83C1-C841-BA21-16700F554E7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Michael Montemuro (Huawei)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6E68E77-2030-2644-ACA0-6A2A18D87D6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5752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BC3311-CE7A-E249-8A24-1037354EB10E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July 2023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15E7A8-002B-8E43-A24D-CCA02E347C5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Michael Montemuro (Huawei)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1ECFE0-2F48-DE41-A09C-D98670D2851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73DD9D-4101-AC4C-9CBD-F55B37A9B27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685800"/>
            <a:ext cx="10361613" cy="1065213"/>
          </a:xfrm>
        </p:spPr>
        <p:txBody>
          <a:bodyPr/>
          <a:lstStyle/>
          <a:p>
            <a:r>
              <a:rPr lang="en-GB" dirty="0">
                <a:ea typeface="ＭＳ Ｐゴシック" pitchFamily="34" charset="-128"/>
              </a:rPr>
              <a:t>802.11 WG Letter Ballot Results</a:t>
            </a:r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8D5A3CE-0519-484A-AF51-C2E8DAC5EC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4077844"/>
              </p:ext>
            </p:extLst>
          </p:nvPr>
        </p:nvGraphicFramePr>
        <p:xfrm>
          <a:off x="1199456" y="1843370"/>
          <a:ext cx="9914838" cy="3354923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6480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258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99059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ID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Type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Pool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Return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%Return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Abstain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%Abstain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Approve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Disapprove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%Approve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 January 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Technical Letter Ballot for D1.0</a:t>
                      </a:r>
                    </a:p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kern="1200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Technical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443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 November 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First Recirculation Ballot for D2.0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443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273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 May 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Second Recirculation Ballot for D3.0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443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92.1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273.1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LB 273 Post-Ballot vote change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</a:t>
                      </a:r>
                    </a:p>
                    <a:p>
                      <a:pPr algn="ctr"/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32084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03842A8-B690-E941-A8D1-30EF0D4765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  <a:ea typeface="ＭＳ Ｐゴシック" pitchFamily="34" charset="-128"/>
              </a:rPr>
              <a:t>802.11 WG Letter Ballot Comments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19730A-F013-2444-8C43-12ECF4E86A12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July 2023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579922-A0BE-A942-89EB-221739D509E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Michael Montemuro (Huawei)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5E95E4-ECC2-414A-9B7D-C93C188BF6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F5D8E26B-7BCF-4D25-9C89-0168A6618F18}" type="slidenum">
              <a:rPr lang="en-GB" smtClean="0"/>
              <a:pPr/>
              <a:t>5</a:t>
            </a:fld>
            <a:endParaRPr lang="en-GB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B08D061-F5D4-4246-AA41-02F06B62EF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2101797"/>
              </p:ext>
            </p:extLst>
          </p:nvPr>
        </p:nvGraphicFramePr>
        <p:xfrm>
          <a:off x="1069178" y="2138063"/>
          <a:ext cx="10153128" cy="2935901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7205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74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448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10859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ID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 Number of Comments received (Yes and No votes)</a:t>
                      </a: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9101"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 January 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Technical Letter Ballot for D1.0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1392 (921 T, 415 E, 56 G)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9101"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 November 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First Recirculation Ballot for D2.0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822 (204 T, 601 E, 17 G)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9101"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273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 May 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Second Recirculation Ballot for D3.0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417 (272 T, 138 E, 7 G)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8597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9631F7-3AD8-C648-BFEB-0F0B60AEF0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34" charset="-128"/>
              </a:rPr>
              <a:t>Unsatisfied Technical comments by commenter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FAF290-659D-0545-9698-E26C8E51B97F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July 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6FAC0A-2CEA-694D-841A-2D06A37FC70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Michael Montemuro (Huawei)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A89637-2E6F-3E47-8452-3FF43D6C159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06B781AF-4CCF-49B0-A572-DE54FBE5D942}" type="slidenum">
              <a:rPr lang="en-GB" smtClean="0"/>
              <a:pPr/>
              <a:t>6</a:t>
            </a:fld>
            <a:endParaRPr lang="en-GB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19F640A-C450-BA4C-A682-B926FDAADD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2728127"/>
              </p:ext>
            </p:extLst>
          </p:nvPr>
        </p:nvGraphicFramePr>
        <p:xfrm>
          <a:off x="1847528" y="1531028"/>
          <a:ext cx="8568951" cy="434851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52947">
                  <a:extLst>
                    <a:ext uri="{9D8B030D-6E8A-4147-A177-3AD203B41FA5}">
                      <a16:colId xmlns:a16="http://schemas.microsoft.com/office/drawing/2014/main" val="310604816"/>
                    </a:ext>
                  </a:extLst>
                </a:gridCol>
                <a:gridCol w="1626901">
                  <a:extLst>
                    <a:ext uri="{9D8B030D-6E8A-4147-A177-3AD203B41FA5}">
                      <a16:colId xmlns:a16="http://schemas.microsoft.com/office/drawing/2014/main" val="2765377680"/>
                    </a:ext>
                  </a:extLst>
                </a:gridCol>
                <a:gridCol w="1626901">
                  <a:extLst>
                    <a:ext uri="{9D8B030D-6E8A-4147-A177-3AD203B41FA5}">
                      <a16:colId xmlns:a16="http://schemas.microsoft.com/office/drawing/2014/main" val="838966622"/>
                    </a:ext>
                  </a:extLst>
                </a:gridCol>
                <a:gridCol w="1183201">
                  <a:extLst>
                    <a:ext uri="{9D8B030D-6E8A-4147-A177-3AD203B41FA5}">
                      <a16:colId xmlns:a16="http://schemas.microsoft.com/office/drawing/2014/main" val="3731898696"/>
                    </a:ext>
                  </a:extLst>
                </a:gridCol>
                <a:gridCol w="1479001">
                  <a:extLst>
                    <a:ext uri="{9D8B030D-6E8A-4147-A177-3AD203B41FA5}">
                      <a16:colId xmlns:a16="http://schemas.microsoft.com/office/drawing/2014/main" val="1299444794"/>
                    </a:ext>
                  </a:extLst>
                </a:gridCol>
              </a:tblGrid>
              <a:tr h="31779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Voter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LB258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LB270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LB273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Total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7050037"/>
                  </a:ext>
                </a:extLst>
              </a:tr>
              <a:tr h="291308">
                <a:tc>
                  <a:txBody>
                    <a:bodyPr/>
                    <a:lstStyle/>
                    <a:p>
                      <a:pPr algn="l" fontAlgn="b"/>
                      <a:r>
                        <a:rPr lang="en-C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Jarkko Kneckt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9837845"/>
                  </a:ext>
                </a:extLst>
              </a:tr>
              <a:tr h="291308">
                <a:tc>
                  <a:txBody>
                    <a:bodyPr/>
                    <a:lstStyle/>
                    <a:p>
                      <a:pPr algn="l" fontAlgn="b"/>
                      <a:r>
                        <a:rPr lang="en-C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Daniel Harkins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3260405"/>
                  </a:ext>
                </a:extLst>
              </a:tr>
              <a:tr h="291308">
                <a:tc>
                  <a:txBody>
                    <a:bodyPr/>
                    <a:lstStyle/>
                    <a:p>
                      <a:pPr algn="l" fontAlgn="b"/>
                      <a:r>
                        <a:rPr lang="en-C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Andrew Myles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8613508"/>
                  </a:ext>
                </a:extLst>
              </a:tr>
              <a:tr h="291308">
                <a:tc>
                  <a:txBody>
                    <a:bodyPr/>
                    <a:lstStyle/>
                    <a:p>
                      <a:pPr algn="l" fontAlgn="b"/>
                      <a:r>
                        <a:rPr lang="en-C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Yongho Seok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41649"/>
                  </a:ext>
                </a:extLst>
              </a:tr>
              <a:tr h="291308">
                <a:tc>
                  <a:txBody>
                    <a:bodyPr/>
                    <a:lstStyle/>
                    <a:p>
                      <a:pPr algn="l" fontAlgn="b"/>
                      <a:r>
                        <a:rPr lang="en-C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Yan Zhang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8781917"/>
                  </a:ext>
                </a:extLst>
              </a:tr>
              <a:tr h="291308">
                <a:tc>
                  <a:txBody>
                    <a:bodyPr/>
                    <a:lstStyle/>
                    <a:p>
                      <a:pPr algn="l" fontAlgn="b"/>
                      <a:r>
                        <a:rPr lang="en-C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Jouni Malinen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2901109"/>
                  </a:ext>
                </a:extLst>
              </a:tr>
              <a:tr h="290853">
                <a:tc>
                  <a:txBody>
                    <a:bodyPr/>
                    <a:lstStyle/>
                    <a:p>
                      <a:pPr algn="l" fontAlgn="b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John Coffey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1583004"/>
                  </a:ext>
                </a:extLst>
              </a:tr>
              <a:tr h="291308">
                <a:tc>
                  <a:txBody>
                    <a:bodyPr/>
                    <a:lstStyle/>
                    <a:p>
                      <a:pPr algn="l" fontAlgn="b"/>
                      <a:r>
                        <a:rPr lang="en-C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 Hamilton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0674282"/>
                  </a:ext>
                </a:extLst>
              </a:tr>
              <a:tr h="342645">
                <a:tc>
                  <a:txBody>
                    <a:bodyPr/>
                    <a:lstStyle/>
                    <a:p>
                      <a:pPr algn="l" fontAlgn="b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 RISON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8429642"/>
                  </a:ext>
                </a:extLst>
              </a:tr>
              <a:tr h="291308">
                <a:tc>
                  <a:txBody>
                    <a:bodyPr/>
                    <a:lstStyle/>
                    <a:p>
                      <a:pPr algn="l" fontAlgn="b"/>
                      <a:r>
                        <a:rPr lang="en-C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Chaoming Luo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3729512"/>
                  </a:ext>
                </a:extLst>
              </a:tr>
              <a:tr h="291308">
                <a:tc>
                  <a:txBody>
                    <a:bodyPr/>
                    <a:lstStyle/>
                    <a:p>
                      <a:pPr algn="l" fontAlgn="b"/>
                      <a:r>
                        <a:rPr lang="en-C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Graham Smith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9266269"/>
                  </a:ext>
                </a:extLst>
              </a:tr>
              <a:tr h="291308">
                <a:tc>
                  <a:txBody>
                    <a:bodyPr/>
                    <a:lstStyle/>
                    <a:p>
                      <a:r>
                        <a:rPr lang="en-US" sz="1600" b="1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/>
                        <a:t>4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/>
                        <a:t>24</a:t>
                      </a:r>
                      <a:endParaRPr lang="en-US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8964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76348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34" charset="-128"/>
              </a:rPr>
              <a:t>Unsatisfied Technical Comments – Topics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Jarkko Kneckt – Peer to peer communication</a:t>
            </a:r>
          </a:p>
          <a:p>
            <a:r>
              <a:rPr lang="en-US" sz="1800" dirty="0"/>
              <a:t>Daniel Harkins – Password identifiers</a:t>
            </a:r>
          </a:p>
          <a:p>
            <a:r>
              <a:rPr lang="en-US" sz="1800" dirty="0"/>
              <a:t>Andrew Myles – Regulatory - enablement</a:t>
            </a:r>
          </a:p>
          <a:p>
            <a:r>
              <a:rPr lang="en-US" sz="1800" dirty="0"/>
              <a:t>Yongho Seok – Off-channel TWT</a:t>
            </a:r>
          </a:p>
          <a:p>
            <a:r>
              <a:rPr lang="en-US" sz="1800" dirty="0"/>
              <a:t>Yan Zhang – No response – PHY equations</a:t>
            </a:r>
          </a:p>
          <a:p>
            <a:r>
              <a:rPr lang="en-US" sz="1800" dirty="0"/>
              <a:t>Jouni Malinen – Password identifiers</a:t>
            </a:r>
          </a:p>
          <a:p>
            <a:r>
              <a:rPr lang="en-US" sz="1800" dirty="0"/>
              <a:t>John Coffey – Receiver Sensitivity</a:t>
            </a:r>
          </a:p>
          <a:p>
            <a:r>
              <a:rPr lang="en-US" sz="1800" dirty="0"/>
              <a:t>Mark Hamilton –Various topics</a:t>
            </a:r>
          </a:p>
          <a:p>
            <a:r>
              <a:rPr lang="en-US" sz="1800" dirty="0"/>
              <a:t>Mark RISON – Various topics</a:t>
            </a:r>
          </a:p>
          <a:p>
            <a:r>
              <a:rPr lang="en-US" sz="1800" dirty="0"/>
              <a:t>Chaoming Luo – Block ACK segmentation and reassembly</a:t>
            </a:r>
          </a:p>
          <a:p>
            <a:r>
              <a:rPr lang="en-US" sz="1800" dirty="0"/>
              <a:t>Graham Smith – Spatial reuse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06B781AF-4CCF-49B0-A572-DE54FBE5D942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Michael Montemuro (Huawei)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2023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3674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34" charset="-128"/>
              </a:rPr>
              <a:t>Unsatisfied comments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55440" y="1981200"/>
            <a:ext cx="5040560" cy="1663824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1800" dirty="0">
                <a:ea typeface="ＭＳ Ｐゴシック" pitchFamily="34" charset="-128"/>
              </a:rPr>
              <a:t>The composite of all unsatisfied comments and the resolutions approved by the comment resolution committee received during working group ballot may be found in the embedded document on the right:</a:t>
            </a:r>
          </a:p>
          <a:p>
            <a:pPr lvl="1">
              <a:lnSpc>
                <a:spcPct val="80000"/>
              </a:lnSpc>
            </a:pPr>
            <a:r>
              <a:rPr lang="en-GB" sz="1600" dirty="0">
                <a:ea typeface="ＭＳ Ｐゴシック" pitchFamily="34" charset="-128"/>
              </a:rPr>
              <a:t>Double click on the icon to the right to open this.</a:t>
            </a:r>
          </a:p>
          <a:p>
            <a:pPr>
              <a:lnSpc>
                <a:spcPct val="80000"/>
              </a:lnSpc>
            </a:pPr>
            <a:endParaRPr lang="en-GB" sz="1800" dirty="0">
              <a:ea typeface="ＭＳ Ｐゴシック" pitchFamily="34" charset="-128"/>
            </a:endParaRPr>
          </a:p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696913" y="334963"/>
            <a:ext cx="1066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CA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/>
              <a:t>July 2023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8077200" y="6475412"/>
            <a:ext cx="327538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CA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CA"/>
              <a:t>Michael Montemuro (Huawei)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CA"/>
              <a:t>Slide </a:t>
            </a:r>
            <a:fld id="{04DB4A89-15C8-4E45-B125-5017FF6EA3AB}" type="slidenum">
              <a:rPr lang="en-CA" smtClean="0"/>
              <a:pPr/>
              <a:t>8</a:t>
            </a:fld>
            <a:endParaRPr lang="en-CA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8C4940D1-DB4D-DC59-EB8A-2E0C57A992B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9242614"/>
              </p:ext>
            </p:extLst>
          </p:nvPr>
        </p:nvGraphicFramePr>
        <p:xfrm>
          <a:off x="5453063" y="3243263"/>
          <a:ext cx="1284287" cy="369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1283818" imgH="369418" progId="Excel.Sheet.12">
                  <p:embed/>
                </p:oleObj>
              </mc:Choice>
              <mc:Fallback>
                <p:oleObj name="Worksheet" r:id="rId2" imgW="1283818" imgH="369418" progId="Excel.Sheet.12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8C4940D1-DB4D-DC59-EB8A-2E0C57A992B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453063" y="3243263"/>
                        <a:ext cx="1284287" cy="369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494A7CD5-73BC-10AB-5336-3FFA441B866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9047259"/>
              </p:ext>
            </p:extLst>
          </p:nvPr>
        </p:nvGraphicFramePr>
        <p:xfrm>
          <a:off x="7968208" y="2813112"/>
          <a:ext cx="914400" cy="788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showAsIcon="1" r:id="rId4" imgW="914400" imgH="788760" progId="Excel.Sheet.12">
                  <p:embed/>
                </p:oleObj>
              </mc:Choice>
              <mc:Fallback>
                <p:oleObj name="Worksheet" showAsIcon="1" r:id="rId4" imgW="914400" imgH="788760" progId="Excel.Sheet.12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494A7CD5-73BC-10AB-5336-3FFA441B866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968208" y="2813112"/>
                        <a:ext cx="914400" cy="7889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113037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5D20A1-4C8F-7E48-BD15-136CC6AF36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REVme</a:t>
            </a:r>
            <a:r>
              <a:rPr lang="en-US" dirty="0"/>
              <a:t> Timeline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60BE7D-C91D-994A-A133-24342EB64C85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July 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493B0B-8D4D-0941-894D-30D81D6A8A4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Michael Montemuro (Huawei)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582C9E-F801-4345-87B4-4D06B988CAE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06B781AF-4CCF-49B0-A572-DE54FBE5D942}" type="slidenum">
              <a:rPr lang="en-GB" smtClean="0"/>
              <a:pPr/>
              <a:t>9</a:t>
            </a:fld>
            <a:endParaRPr lang="en-GB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DE6C6C6-F2BE-254F-AC28-A80A0DDF9E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6799446"/>
              </p:ext>
            </p:extLst>
          </p:nvPr>
        </p:nvGraphicFramePr>
        <p:xfrm>
          <a:off x="1631505" y="2002497"/>
          <a:ext cx="8527437" cy="25958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960439">
                  <a:extLst>
                    <a:ext uri="{9D8B030D-6E8A-4147-A177-3AD203B41FA5}">
                      <a16:colId xmlns:a16="http://schemas.microsoft.com/office/drawing/2014/main" val="503046018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571804262"/>
                    </a:ext>
                  </a:extLst>
                </a:gridCol>
                <a:gridCol w="2550774">
                  <a:extLst>
                    <a:ext uri="{9D8B030D-6E8A-4147-A177-3AD203B41FA5}">
                      <a16:colId xmlns:a16="http://schemas.microsoft.com/office/drawing/2014/main" val="29577239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Open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Close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16545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Third Recirculation Ballot (D4.0)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August 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September 2023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24950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Initial </a:t>
                      </a:r>
                      <a:r>
                        <a:rPr lang="en-US"/>
                        <a:t>SA Ballot (D4.0)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September 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October 2023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27048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Second SA Ballot Recirculation (D5.0)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February 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March 2024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77334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Third SA Ballot Recirculation (D6.0)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June 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July 2024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18321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EC approval to </a:t>
                      </a:r>
                      <a:r>
                        <a:rPr lang="en-US" dirty="0" err="1"/>
                        <a:t>RevCom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July 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4499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RevCom</a:t>
                      </a:r>
                      <a:r>
                        <a:rPr lang="en-US" dirty="0"/>
                        <a:t> and Standards Board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September 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35246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57960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802-11-Submission-16-9.potx" id="{5CD6ABF7-B8BD-443A-9DC0-E5B38AC683DA}" vid="{19A33F2F-E7B4-4D20-A394-337028C2415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2069</TotalTime>
  <Words>658</Words>
  <Application>Microsoft Office PowerPoint</Application>
  <PresentationFormat>Widescreen</PresentationFormat>
  <Paragraphs>223</Paragraphs>
  <Slides>10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Times New Roman</vt:lpstr>
      <vt:lpstr>Office Theme</vt:lpstr>
      <vt:lpstr>Document</vt:lpstr>
      <vt:lpstr>Worksheet</vt:lpstr>
      <vt:lpstr>Microsoft Excel Worksheet</vt:lpstr>
      <vt:lpstr>P802.11REVme Report to EC on Conditional Approval to SA Ballot</vt:lpstr>
      <vt:lpstr>Introduction</vt:lpstr>
      <vt:lpstr>Status Summary</vt:lpstr>
      <vt:lpstr>802.11 WG Letter Ballot Results</vt:lpstr>
      <vt:lpstr>802.11 WG Letter Ballot Comments</vt:lpstr>
      <vt:lpstr>Unsatisfied Technical comments by commenter</vt:lpstr>
      <vt:lpstr>Unsatisfied Technical Comments – Topics</vt:lpstr>
      <vt:lpstr>Unsatisfied comments</vt:lpstr>
      <vt:lpstr>REVme Timeline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REVme Report to EC on Conditional Approval to go to SA Ballot</dc:title>
  <dc:creator>Mike Montemurro</dc:creator>
  <cp:keywords>11-23/1041r1</cp:keywords>
  <cp:lastModifiedBy>Mike Montemurro</cp:lastModifiedBy>
  <cp:revision>62</cp:revision>
  <cp:lastPrinted>1601-01-01T00:00:00Z</cp:lastPrinted>
  <dcterms:created xsi:type="dcterms:W3CDTF">2019-11-09T15:46:46Z</dcterms:created>
  <dcterms:modified xsi:type="dcterms:W3CDTF">2023-07-14T07:39:30Z</dcterms:modified>
</cp:coreProperties>
</file>