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08926F-B8B2-4E7A-BBD0-A91B500F6DC7}" v="1" dt="2023-07-14T07:39:11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09" autoAdjust="0"/>
    <p:restoredTop sz="94660"/>
  </p:normalViewPr>
  <p:slideViewPr>
    <p:cSldViewPr>
      <p:cViewPr varScale="1">
        <p:scale>
          <a:sx n="71" d="100"/>
          <a:sy n="71" d="100"/>
        </p:scale>
        <p:origin x="242" y="4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3408926F-B8B2-4E7A-BBD0-A91B500F6DC7}"/>
    <pc:docChg chg="custSel modSld">
      <pc:chgData name="Mike Montemurro" userId="40c20c913ca7511e" providerId="LiveId" clId="{3408926F-B8B2-4E7A-BBD0-A91B500F6DC7}" dt="2023-07-14T07:39:11.624" v="58"/>
      <pc:docMkLst>
        <pc:docMk/>
      </pc:docMkLst>
      <pc:sldChg chg="modSp mod">
        <pc:chgData name="Mike Montemurro" userId="40c20c913ca7511e" providerId="LiveId" clId="{3408926F-B8B2-4E7A-BBD0-A91B500F6DC7}" dt="2023-07-14T07:38:03.849" v="57" actId="20577"/>
        <pc:sldMkLst>
          <pc:docMk/>
          <pc:sldMk cId="0" sldId="256"/>
        </pc:sldMkLst>
        <pc:spChg chg="mod">
          <ac:chgData name="Mike Montemurro" userId="40c20c913ca7511e" providerId="LiveId" clId="{3408926F-B8B2-4E7A-BBD0-A91B500F6DC7}" dt="2023-07-14T07:38:03.849" v="5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Mike Montemurro" userId="40c20c913ca7511e" providerId="LiveId" clId="{3408926F-B8B2-4E7A-BBD0-A91B500F6DC7}" dt="2023-07-14T07:37:48.371" v="55" actId="5793"/>
        <pc:sldMkLst>
          <pc:docMk/>
          <pc:sldMk cId="0" sldId="257"/>
        </pc:sldMkLst>
        <pc:spChg chg="mod">
          <ac:chgData name="Mike Montemurro" userId="40c20c913ca7511e" providerId="LiveId" clId="{3408926F-B8B2-4E7A-BBD0-A91B500F6DC7}" dt="2023-07-14T07:37:48.371" v="55" actId="5793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Mike Montemurro" userId="40c20c913ca7511e" providerId="LiveId" clId="{3408926F-B8B2-4E7A-BBD0-A91B500F6DC7}" dt="2023-07-14T07:39:11.624" v="58"/>
        <pc:sldMkLst>
          <pc:docMk/>
          <pc:sldMk cId="811303758" sldId="278"/>
        </pc:sldMkLst>
        <pc:graphicFrameChg chg="mod">
          <ac:chgData name="Mike Montemurro" userId="40c20c913ca7511e" providerId="LiveId" clId="{3408926F-B8B2-4E7A-BBD0-A91B500F6DC7}" dt="2023-07-14T07:39:11.624" v="58"/>
          <ac:graphicFrameMkLst>
            <pc:docMk/>
            <pc:sldMk cId="811303758" sldId="278"/>
            <ac:graphicFrameMk id="9" creationId="{494A7CD5-73BC-10AB-5336-3FFA441B866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802.11-23/1041r2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P802.11REVme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221315"/>
              </p:ext>
            </p:extLst>
          </p:nvPr>
        </p:nvGraphicFramePr>
        <p:xfrm>
          <a:off x="1116013" y="2854325"/>
          <a:ext cx="10245725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2409330" progId="Word.Document.8">
                  <p:embed/>
                </p:oleObj>
              </mc:Choice>
              <mc:Fallback>
                <p:oleObj name="Document" r:id="rId3" imgW="10442994" imgH="24093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4325"/>
                        <a:ext cx="10245725" cy="2360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P80211REVme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14 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100 – Yes; 0 – No; 9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2816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80211REVme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ballot results on Draft 1.0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3200+ comments received on drafts 0.1 to 3.0.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077844"/>
              </p:ext>
            </p:extLst>
          </p:nvPr>
        </p:nvGraphicFramePr>
        <p:xfrm>
          <a:off x="1199456" y="1843370"/>
          <a:ext cx="9914838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May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101797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1392 (921 T, 415 E, 56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822 (204 T, 601 E, 17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May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417 (272 T, 138 E, 7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28127"/>
              </p:ext>
            </p:extLst>
          </p:nvPr>
        </p:nvGraphicFramePr>
        <p:xfrm>
          <a:off x="1847528" y="1531028"/>
          <a:ext cx="8568951" cy="43485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294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 Myles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Yongho Seok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Zhang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Coffey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Chaoming Luo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24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Jarkko Kneckt – Peer to peer communication</a:t>
            </a:r>
          </a:p>
          <a:p>
            <a:r>
              <a:rPr lang="en-US" sz="1800" dirty="0"/>
              <a:t>Daniel Harkins – Password identifiers</a:t>
            </a:r>
          </a:p>
          <a:p>
            <a:r>
              <a:rPr lang="en-US" sz="1800" dirty="0"/>
              <a:t>Andrew Myles – Regulatory - enablement</a:t>
            </a:r>
          </a:p>
          <a:p>
            <a:r>
              <a:rPr lang="en-US" sz="1800" dirty="0"/>
              <a:t>Yongho Seok – Off-channel TWT</a:t>
            </a:r>
          </a:p>
          <a:p>
            <a:r>
              <a:rPr lang="en-US" sz="1800" dirty="0"/>
              <a:t>Yan Zhang – No response – PHY equations</a:t>
            </a:r>
          </a:p>
          <a:p>
            <a:r>
              <a:rPr lang="en-US" sz="1800" dirty="0"/>
              <a:t>Jouni Malinen – Password identifiers</a:t>
            </a:r>
          </a:p>
          <a:p>
            <a:r>
              <a:rPr lang="en-US" sz="1800" dirty="0"/>
              <a:t>John Coffey – Receiver Sensitivity</a:t>
            </a:r>
          </a:p>
          <a:p>
            <a:r>
              <a:rPr lang="en-US" sz="1800" dirty="0"/>
              <a:t>Mark Hamilton –Various topics</a:t>
            </a:r>
          </a:p>
          <a:p>
            <a:r>
              <a:rPr lang="en-US" sz="1800" dirty="0"/>
              <a:t>Mark RISON – Various topics</a:t>
            </a:r>
          </a:p>
          <a:p>
            <a:r>
              <a:rPr lang="en-US" sz="1800" dirty="0"/>
              <a:t>Chaoming Luo – Block ACK segmentation and reassembly</a:t>
            </a:r>
          </a:p>
          <a:p>
            <a:r>
              <a:rPr lang="en-US" sz="1800" dirty="0"/>
              <a:t>Graham Smith – Spatial reuse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Michael Montemuro (Huawei)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4940D1-DB4D-DC59-EB8A-2E0C57A992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42614"/>
              </p:ext>
            </p:extLst>
          </p:nvPr>
        </p:nvGraphicFramePr>
        <p:xfrm>
          <a:off x="5453063" y="3243263"/>
          <a:ext cx="128428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83818" imgH="369418" progId="Excel.Sheet.12">
                  <p:embed/>
                </p:oleObj>
              </mc:Choice>
              <mc:Fallback>
                <p:oleObj name="Worksheet" r:id="rId2" imgW="1283818" imgH="369418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C4940D1-DB4D-DC59-EB8A-2E0C57A992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53063" y="3243263"/>
                        <a:ext cx="1284287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047259"/>
              </p:ext>
            </p:extLst>
          </p:nvPr>
        </p:nvGraphicFramePr>
        <p:xfrm>
          <a:off x="7968208" y="2813112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4" imgW="914400" imgH="788760" progId="Excel.Sheet.12">
                  <p:embed/>
                </p:oleObj>
              </mc:Choice>
              <mc:Fallback>
                <p:oleObj name="Worksheet" showAsIcon="1" r:id="rId4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68208" y="2813112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99446"/>
              </p:ext>
            </p:extLst>
          </p:nvPr>
        </p:nvGraphicFramePr>
        <p:xfrm>
          <a:off x="1631505" y="2002497"/>
          <a:ext cx="8527437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Recirculation Ballot (D4.0)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/>
                        <a:t>SA Ballot (D4.0)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 Recirculation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approval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2069</TotalTime>
  <Words>658</Words>
  <Application>Microsoft Office PowerPoint</Application>
  <PresentationFormat>Widescreen</PresentationFormat>
  <Paragraphs>223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Document</vt:lpstr>
      <vt:lpstr>Worksheet</vt:lpstr>
      <vt:lpstr>Microsoft Excel Worksheet</vt:lpstr>
      <vt:lpstr>P802.11REVme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REVme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Report to EC on Conditional Approval to go to SA Ballot</dc:title>
  <dc:creator>Mike Montemurro</dc:creator>
  <cp:keywords>11-23/1041r1</cp:keywords>
  <cp:lastModifiedBy>Mike Montemurro</cp:lastModifiedBy>
  <cp:revision>62</cp:revision>
  <cp:lastPrinted>1601-01-01T00:00:00Z</cp:lastPrinted>
  <dcterms:created xsi:type="dcterms:W3CDTF">2019-11-09T15:46:46Z</dcterms:created>
  <dcterms:modified xsi:type="dcterms:W3CDTF">2023-07-14T07:39:30Z</dcterms:modified>
</cp:coreProperties>
</file>