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4" r:id="rId19"/>
    <p:sldId id="2421" r:id="rId20"/>
    <p:sldId id="2423" r:id="rId21"/>
    <p:sldId id="2413" r:id="rId22"/>
    <p:sldId id="2373"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96" autoAdjust="0"/>
    <p:restoredTop sz="96786"/>
  </p:normalViewPr>
  <p:slideViewPr>
    <p:cSldViewPr snapToGrid="0" snapToObjects="1">
      <p:cViewPr varScale="1">
        <p:scale>
          <a:sx n="128" d="100"/>
          <a:sy n="128" d="100"/>
        </p:scale>
        <p:origin x="13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1001r3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2023-07-10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solidFill>
              </a:rPr>
              <a:t>TGbi</a:t>
            </a:r>
            <a:r>
              <a:rPr lang="en-US" dirty="0">
                <a:solidFill>
                  <a:schemeClr val="tx1"/>
                </a:solidFill>
              </a:rPr>
              <a:t> Agenda – July 12,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err="1">
                <a:solidFill>
                  <a:schemeClr val="tx1"/>
                </a:solidFill>
                <a:latin typeface="Times New Roman"/>
                <a:cs typeface="Times New Roman"/>
                <a:sym typeface="Times New Roman"/>
              </a:rPr>
              <a:t>Jxx</a:t>
            </a:r>
            <a:r>
              <a:rPr lang="en-US" sz="1400" spc="-1" dirty="0">
                <a:solidFill>
                  <a:schemeClr val="tx1"/>
                </a:solidFill>
                <a:latin typeface="Times New Roman"/>
                <a:cs typeface="Times New Roman"/>
                <a:sym typeface="Times New Roman"/>
              </a:rPr>
              <a:t> to take notes on this meeting</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1147r0 – Obfuscation Computation Procedure – Julien – presented, but questions to continue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1246r0 - Antonio </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416r1 – Antonio</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1272r0 -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191068850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11,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(25 participants on-line, 10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Jay Yang to take notes on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 – presented, but questions to continue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1246r0 - Antonio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416r1 – Antonio</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1272r0 -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10,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18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Stephane Baron to take notes on this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404294378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May 802.11 Interim: 11-23/903r1,</a:t>
            </a:r>
          </a:p>
          <a:p>
            <a:r>
              <a:rPr lang="en-US" dirty="0" err="1"/>
              <a:t>TGbi</a:t>
            </a:r>
            <a:r>
              <a:rPr lang="en-US" dirty="0"/>
              <a:t> Teleconference: 11-23/1196r0 (06 July)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Antonio de la Oliva</a:t>
            </a:r>
          </a:p>
          <a:p>
            <a:r>
              <a:rPr lang="en-US" dirty="0"/>
              <a:t>Second:  Stephane Baron</a:t>
            </a:r>
          </a:p>
          <a:p>
            <a:r>
              <a:rPr lang="en-US" dirty="0"/>
              <a:t>Approved by unanimous consent,  28 on-line and 19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July 11,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52502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48356</TotalTime>
  <Words>2520</Words>
  <Application>Microsoft Macintosh PowerPoint</Application>
  <PresentationFormat>On-screen Show (4:3)</PresentationFormat>
  <Paragraphs>270</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July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July 12, 2023 </vt:lpstr>
      <vt:lpstr>TGbi Agenda – July 11, 2023 </vt:lpstr>
      <vt:lpstr>TGbi Agenda – July 10, 2023 </vt:lpstr>
      <vt:lpstr>Motion # 31</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267</cp:revision>
  <dcterms:modified xsi:type="dcterms:W3CDTF">2023-07-12T06:47:53Z</dcterms:modified>
</cp:coreProperties>
</file>