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34" autoAdjust="0"/>
    <p:restoredTop sz="96786"/>
  </p:normalViewPr>
  <p:slideViewPr>
    <p:cSldViewPr snapToGrid="0" snapToObjects="1">
      <p:cViewPr varScale="1">
        <p:scale>
          <a:sx n="128" d="100"/>
          <a:sy n="128" d="100"/>
        </p:scale>
        <p:origin x="13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10,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1148r0 – RCM Follow up – Stephane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1079r0 – Probe Request spec text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1216r0 – TID </a:t>
            </a:r>
            <a:r>
              <a:rPr lang="en-US" sz="1400" spc="-1">
                <a:latin typeface="Times New Roman" panose="02020603050405020304" pitchFamily="18" charset="0"/>
                <a:cs typeface="Times New Roman" panose="02020603050405020304" pitchFamily="18" charset="0"/>
                <a:sym typeface="Arial"/>
              </a:rPr>
              <a:t>Obfuscation Discussion - Carol</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873r1 – Phil – prefers Monday or Thursday (PM1)</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July 10,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52502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46973</TotalTime>
  <Words>2211</Words>
  <Application>Microsoft Macintosh PowerPoint</Application>
  <PresentationFormat>On-screen Show (4:3)</PresentationFormat>
  <Paragraphs>206</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July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10, 2023 </vt:lpstr>
      <vt:lpstr>Motion # 31</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261</cp:revision>
  <dcterms:modified xsi:type="dcterms:W3CDTF">2023-07-10T08:54:22Z</dcterms:modified>
</cp:coreProperties>
</file>