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1040" r:id="rId4"/>
    <p:sldId id="649" r:id="rId5"/>
    <p:sldId id="1045" r:id="rId6"/>
    <p:sldId id="1034" r:id="rId7"/>
    <p:sldId id="615" r:id="rId8"/>
    <p:sldId id="1044" r:id="rId9"/>
    <p:sldId id="543" r:id="rId10"/>
    <p:sldId id="63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106" d="100"/>
          <a:sy n="106" d="100"/>
        </p:scale>
        <p:origin x="72" y="1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802.11-23/0999r1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802.11-23/0999r1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802.11-22/1678r3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802.11-23/0999r1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75-02-0000-par-corrigendum-1-correct-assignment-of-anqp-info-id-for-ebcs-in-802-11bc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2-0uhr-uhr-proposed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9-0uhr-uhr-draft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Motions for mid-week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(July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</a:t>
            </a:r>
            <a:r>
              <a:rPr lang="en-GB" dirty="0"/>
              <a:t>02.11 COR2</a:t>
            </a:r>
            <a:r>
              <a:rPr lang="en-GB" b="1" dirty="0"/>
              <a:t>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https://mentor.ieee.org/802.11/dcn/23/11-23-1275-02-0000-par-corrigendum-1-correct-assignment-of-anqp-info-id-for-ebcs-in-802-11bc.docx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Nikola S.</a:t>
            </a:r>
          </a:p>
          <a:p>
            <a:r>
              <a:rPr lang="en-US" dirty="0"/>
              <a:t>Result: Yes: 119, No: 0, Abstain: 19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https://mentor.ieee.org/802.11/dcn/23/11-23-0480-02-0uhr-uhr-proposed-par.pdf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136, No: 14, Abstain: 19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</a:t>
            </a:r>
            <a:r>
              <a:rPr lang="en-GB" sz="2000" b="1" dirty="0"/>
              <a:t>, </a:t>
            </a:r>
            <a:r>
              <a:rPr lang="en-US" sz="2000" dirty="0"/>
              <a:t>Result: 175/14/18]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1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https://mentor.ieee.org/802.11/dcn/23/11-23-0079-09-0uhr-uhr-draft-proposed-csd.docx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Rolf de </a:t>
            </a:r>
            <a:r>
              <a:rPr lang="en-US" sz="2000" dirty="0" err="1"/>
              <a:t>Vegt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153, No: 5, Abstain: 23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Kishida, </a:t>
            </a:r>
            <a:r>
              <a:rPr lang="en-US" sz="2000" dirty="0"/>
              <a:t>Result: 168/9/18]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Hyatt,</a:t>
            </a:r>
            <a:r>
              <a:rPr lang="en-US" sz="2000" b="1" dirty="0"/>
              <a:t> Buckhead, Atlanta,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Hawaiian Village, Honolulu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Hawaiian Village, Honolulu,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87</TotalTime>
  <Words>661</Words>
  <Application>Microsoft Office PowerPoint</Application>
  <PresentationFormat>Widescreen</PresentationFormat>
  <Paragraphs>101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Gothic</vt:lpstr>
      <vt:lpstr>Arial Unicode MS</vt:lpstr>
      <vt:lpstr>Times New Roman</vt:lpstr>
      <vt:lpstr>Office Theme</vt:lpstr>
      <vt:lpstr>Document</vt:lpstr>
      <vt:lpstr>802.11 July 2023 WG Motions</vt:lpstr>
      <vt:lpstr>Abstract</vt:lpstr>
      <vt:lpstr>WEDNESDAY (July 12) </vt:lpstr>
      <vt:lpstr>Motion 1: IEEE 802.11 COR2  PAR</vt:lpstr>
      <vt:lpstr>Motion 2: P802.11bn PAR approval</vt:lpstr>
      <vt:lpstr>Motion 3: P802.11bn CSD approval</vt:lpstr>
      <vt:lpstr>FRIDAY (July 14) </vt:lpstr>
      <vt:lpstr>Straw Poll:  September – Atlanta Interim</vt:lpstr>
      <vt:lpstr>Straw Poll:  November – Honolulu Plenary</vt:lpstr>
      <vt:lpstr>EC Motions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1600</cp:revision>
  <cp:lastPrinted>1601-01-01T00:00:00Z</cp:lastPrinted>
  <dcterms:created xsi:type="dcterms:W3CDTF">2018-05-10T16:45:22Z</dcterms:created>
  <dcterms:modified xsi:type="dcterms:W3CDTF">2023-07-12T12:44:31Z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