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83" r:id="rId31"/>
    <p:sldId id="2384" r:id="rId32"/>
    <p:sldId id="2376" r:id="rId33"/>
    <p:sldId id="2377"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A0560B-3DC9-4169-A010-31DCFE75D814}" v="2" dt="2023-07-13T13:40:48.7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0CA0560B-3DC9-4169-A010-31DCFE75D814}"/>
    <pc:docChg chg="addSld modSld modMainMaster">
      <pc:chgData name="Cariou, Laurent" userId="4453f93f-2ed2-46e8-bb8c-3237fbfdd40b" providerId="ADAL" clId="{0CA0560B-3DC9-4169-A010-31DCFE75D814}" dt="2023-07-13T13:40:55.488" v="52" actId="6549"/>
      <pc:docMkLst>
        <pc:docMk/>
      </pc:docMkLst>
      <pc:sldChg chg="modSp mod">
        <pc:chgData name="Cariou, Laurent" userId="4453f93f-2ed2-46e8-bb8c-3237fbfdd40b" providerId="ADAL" clId="{0CA0560B-3DC9-4169-A010-31DCFE75D814}" dt="2023-07-13T13:21:59.594" v="8" actId="20577"/>
        <pc:sldMkLst>
          <pc:docMk/>
          <pc:sldMk cId="3930036297" sldId="356"/>
        </pc:sldMkLst>
        <pc:spChg chg="mod">
          <ac:chgData name="Cariou, Laurent" userId="4453f93f-2ed2-46e8-bb8c-3237fbfdd40b" providerId="ADAL" clId="{0CA0560B-3DC9-4169-A010-31DCFE75D814}" dt="2023-07-13T13:21:59.594" v="8" actId="20577"/>
          <ac:spMkLst>
            <pc:docMk/>
            <pc:sldMk cId="3930036297" sldId="356"/>
            <ac:spMk id="3" creationId="{DFB0BA47-D7B6-4F95-932E-A7AA615BC440}"/>
          </ac:spMkLst>
        </pc:spChg>
      </pc:sldChg>
      <pc:sldChg chg="modSp mod">
        <pc:chgData name="Cariou, Laurent" userId="4453f93f-2ed2-46e8-bb8c-3237fbfdd40b" providerId="ADAL" clId="{0CA0560B-3DC9-4169-A010-31DCFE75D814}" dt="2023-07-13T13:22:42.315" v="12" actId="1036"/>
        <pc:sldMkLst>
          <pc:docMk/>
          <pc:sldMk cId="1039307943" sldId="2377"/>
        </pc:sldMkLst>
        <pc:spChg chg="mod">
          <ac:chgData name="Cariou, Laurent" userId="4453f93f-2ed2-46e8-bb8c-3237fbfdd40b" providerId="ADAL" clId="{0CA0560B-3DC9-4169-A010-31DCFE75D814}" dt="2023-07-13T13:22:42.315" v="12" actId="1036"/>
          <ac:spMkLst>
            <pc:docMk/>
            <pc:sldMk cId="1039307943" sldId="2377"/>
            <ac:spMk id="3" creationId="{9F9311CF-63D2-BF65-4E05-92889D49049E}"/>
          </ac:spMkLst>
        </pc:spChg>
      </pc:sldChg>
      <pc:sldChg chg="modSp mod">
        <pc:chgData name="Cariou, Laurent" userId="4453f93f-2ed2-46e8-bb8c-3237fbfdd40b" providerId="ADAL" clId="{0CA0560B-3DC9-4169-A010-31DCFE75D814}" dt="2023-07-13T13:21:33.405" v="4" actId="207"/>
        <pc:sldMkLst>
          <pc:docMk/>
          <pc:sldMk cId="4038703499" sldId="2378"/>
        </pc:sldMkLst>
        <pc:spChg chg="mod">
          <ac:chgData name="Cariou, Laurent" userId="4453f93f-2ed2-46e8-bb8c-3237fbfdd40b" providerId="ADAL" clId="{0CA0560B-3DC9-4169-A010-31DCFE75D814}" dt="2023-07-13T13:21:33.405" v="4" actId="207"/>
          <ac:spMkLst>
            <pc:docMk/>
            <pc:sldMk cId="4038703499" sldId="2378"/>
            <ac:spMk id="3" creationId="{977FA593-1C2D-4B4C-B4B8-9841BC70A2D7}"/>
          </ac:spMkLst>
        </pc:spChg>
      </pc:sldChg>
      <pc:sldChg chg="modSp add mod">
        <pc:chgData name="Cariou, Laurent" userId="4453f93f-2ed2-46e8-bb8c-3237fbfdd40b" providerId="ADAL" clId="{0CA0560B-3DC9-4169-A010-31DCFE75D814}" dt="2023-07-13T13:40:55.488" v="52" actId="6549"/>
        <pc:sldMkLst>
          <pc:docMk/>
          <pc:sldMk cId="3446638230" sldId="2383"/>
        </pc:sldMkLst>
        <pc:spChg chg="mod">
          <ac:chgData name="Cariou, Laurent" userId="4453f93f-2ed2-46e8-bb8c-3237fbfdd40b" providerId="ADAL" clId="{0CA0560B-3DC9-4169-A010-31DCFE75D814}" dt="2023-07-13T13:40:55.488" v="52" actId="6549"/>
          <ac:spMkLst>
            <pc:docMk/>
            <pc:sldMk cId="3446638230" sldId="2383"/>
            <ac:spMk id="3" creationId="{25AADECC-C5A7-4644-B4A6-500CB4E2C0CA}"/>
          </ac:spMkLst>
        </pc:spChg>
      </pc:sldChg>
      <pc:sldChg chg="modSp add mod">
        <pc:chgData name="Cariou, Laurent" userId="4453f93f-2ed2-46e8-bb8c-3237fbfdd40b" providerId="ADAL" clId="{0CA0560B-3DC9-4169-A010-31DCFE75D814}" dt="2023-07-13T13:28:22.207" v="39" actId="20577"/>
        <pc:sldMkLst>
          <pc:docMk/>
          <pc:sldMk cId="4253542444" sldId="2384"/>
        </pc:sldMkLst>
        <pc:spChg chg="mod">
          <ac:chgData name="Cariou, Laurent" userId="4453f93f-2ed2-46e8-bb8c-3237fbfdd40b" providerId="ADAL" clId="{0CA0560B-3DC9-4169-A010-31DCFE75D814}" dt="2023-07-13T13:28:22.207" v="39" actId="20577"/>
          <ac:spMkLst>
            <pc:docMk/>
            <pc:sldMk cId="4253542444" sldId="2384"/>
            <ac:spMk id="3" creationId="{7EE76AE0-F694-B44F-A423-CEC4B19245E3}"/>
          </ac:spMkLst>
        </pc:spChg>
      </pc:sldChg>
      <pc:sldMasterChg chg="modSp mod">
        <pc:chgData name="Cariou, Laurent" userId="4453f93f-2ed2-46e8-bb8c-3237fbfdd40b" providerId="ADAL" clId="{0CA0560B-3DC9-4169-A010-31DCFE75D814}" dt="2023-07-13T13:20:55.069" v="0" actId="20577"/>
        <pc:sldMasterMkLst>
          <pc:docMk/>
          <pc:sldMasterMk cId="0" sldId="2147483648"/>
        </pc:sldMasterMkLst>
        <pc:spChg chg="mod">
          <ac:chgData name="Cariou, Laurent" userId="4453f93f-2ed2-46e8-bb8c-3237fbfdd40b" providerId="ADAL" clId="{0CA0560B-3DC9-4169-A010-31DCFE75D814}" dt="2023-07-13T13:20:55.069"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1-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r>
              <a:rPr lang="en-US" sz="1200" dirty="0">
                <a:latin typeface="+mj-lt"/>
                <a:ea typeface="Calibri" panose="020F0502020204030204" pitchFamily="34" charset="0"/>
                <a:cs typeface="Times New Roman" panose="02020603050405020304" pitchFamily="18" charset="0"/>
              </a:rPr>
              <a:t>1242r0	Considerations on Inter-PPDU based Preemption Scheme, </a:t>
            </a:r>
            <a:r>
              <a:rPr lang="en-US" sz="1200" dirty="0" err="1">
                <a:latin typeface="+mj-lt"/>
                <a:ea typeface="Calibri" panose="020F0502020204030204" pitchFamily="34" charset="0"/>
                <a:cs typeface="Times New Roman" panose="02020603050405020304" pitchFamily="18" charset="0"/>
              </a:rPr>
              <a:t>Juseong</a:t>
            </a:r>
            <a:r>
              <a:rPr lang="en-US" sz="1200" dirty="0">
                <a:latin typeface="+mj-lt"/>
                <a:ea typeface="Calibri" panose="020F0502020204030204" pitchFamily="34" charset="0"/>
                <a:cs typeface="Times New Roman" panose="02020603050405020304" pitchFamily="18" charset="0"/>
              </a:rPr>
              <a:t> Moon</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1288r0	Non-primary Channel Utilization Follow-up, Sindhu Verma</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accent4"/>
                </a:solidFill>
                <a:effectLst/>
                <a:latin typeface="+mj-lt"/>
                <a:ea typeface="Times New Roman" panose="02020603050405020304" pitchFamily="18" charset="0"/>
                <a:cs typeface="Times New Roman" panose="02020603050405020304" pitchFamily="18" charset="0"/>
              </a:rPr>
              <a:t>0739r0	Follow-up on C-TDMA, Yanjun</a:t>
            </a:r>
            <a:endParaRPr lang="en-US" sz="1400" dirty="0">
              <a:solidFill>
                <a:schemeClr val="accent4"/>
              </a:solidFill>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0768r0	Discussion on C-OFDMA operation, </a:t>
            </a:r>
            <a:r>
              <a:rPr lang="en-US" sz="1400" dirty="0" err="1">
                <a:solidFill>
                  <a:schemeClr val="accent4"/>
                </a:solidFill>
                <a:effectLst/>
                <a:latin typeface="+mj-lt"/>
                <a:ea typeface="Times New Roman" panose="02020603050405020304" pitchFamily="18" charset="0"/>
                <a:cs typeface="Times New Roman" panose="02020603050405020304" pitchFamily="18" charset="0"/>
              </a:rPr>
              <a:t>Jinyoung</a:t>
            </a:r>
            <a:r>
              <a:rPr lang="en-US" sz="1400" dirty="0">
                <a:solidFill>
                  <a:schemeClr val="accent4"/>
                </a:solidFill>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solidFill>
                  <a:schemeClr val="accent4"/>
                </a:solidFill>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https://mentor.ieee.org/802.11/dcn/23/11-23-1166-03-0uhr-uhr-par-and-csd-comments.pptx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Brian Hart </a:t>
            </a:r>
          </a:p>
          <a:p>
            <a:pPr marL="0" indent="0">
              <a:buNone/>
            </a:pPr>
            <a:r>
              <a:rPr lang="en-GB" sz="2000" dirty="0"/>
              <a:t>Result: 172Y, 15N, 25A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11-23/1252r4 &lt;</a:t>
            </a:r>
            <a:r>
              <a:rPr lang="en-GB" sz="2000" dirty="0">
                <a:hlinkClick r:id="rId2"/>
              </a:rPr>
              <a:t>https://mentor.ieee.org/802.11/dcn/23/11-23-1252-04-0uhr-802-11bn-revised-par.docx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Rolf de Vegt			Seconded: 	Brian Hart	</a:t>
            </a:r>
          </a:p>
          <a:p>
            <a:pPr marL="0" lvl="0" indent="0">
              <a:buNone/>
            </a:pPr>
            <a:r>
              <a:rPr lang="en-GB" sz="2000" dirty="0"/>
              <a:t>Result: 175Y, 14N, 18A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11-23/0079r9 &lt;</a:t>
            </a:r>
            <a:r>
              <a:rPr lang="en-GB" sz="2000" dirty="0">
                <a:hlinkClick r:id="rId2"/>
              </a:rPr>
              <a:t>https://mentor.ieee.org/802.11/dcn/23/11-23-0079-09-0uhr-uhr-draft-proposed-csd.docx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Akira Kishida</a:t>
            </a:r>
          </a:p>
          <a:p>
            <a:pPr marL="0" indent="0">
              <a:buNone/>
            </a:pPr>
            <a:r>
              <a:rPr lang="en-GB" sz="2000" dirty="0"/>
              <a:t>Result:	168Y, 9N, 18A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https://mentor.ieee.org/802.11/dcn/23/11-23-1254-01-0uhr-draft-liaison-response-to-wfa-re-energy-efficiency.docx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Jon Rosdahl		Seconded: Rolf de Vegt</a:t>
            </a:r>
          </a:p>
          <a:p>
            <a:pPr marL="0" indent="0">
              <a:buNone/>
            </a:pPr>
            <a:r>
              <a:rPr lang="en-GB" sz="2000" dirty="0"/>
              <a:t>Result: 143Y, 1N, 11A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strike="sng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solidFill>
                  <a:schemeClr val="accent4"/>
                </a:solidFill>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rPr>
              <a:t>0843r0	Considerations on Dynamic Subchannel Operation, Liuming Lu</a:t>
            </a:r>
          </a:p>
          <a:p>
            <a:pPr lvl="1">
              <a:buFont typeface="Arial" panose="020B0604020202020204" pitchFamily="34" charset="0"/>
              <a:buChar char="•"/>
            </a:pPr>
            <a:r>
              <a:rPr lang="en-GB" sz="1400" dirty="0">
                <a:solidFill>
                  <a:schemeClr val="accent4"/>
                </a:solidFill>
              </a:rPr>
              <a:t>1099r0	Vendor Specific SIG field, Brian Hart (Cisco Systems)</a:t>
            </a:r>
          </a:p>
          <a:p>
            <a:pPr lvl="1">
              <a:buFont typeface="Arial" panose="020B0604020202020204" pitchFamily="34" charset="0"/>
              <a:buChar char="•"/>
            </a:pPr>
            <a:r>
              <a:rPr lang="en-GB" sz="1400" dirty="0">
                <a:solidFill>
                  <a:schemeClr val="accent4"/>
                </a:solidFill>
              </a:rPr>
              <a:t>1100r0	Low Power and Long Range Preamble, Brian Hart (Cisco Systems)</a:t>
            </a:r>
          </a:p>
          <a:p>
            <a:pPr lvl="1">
              <a:buFont typeface="Arial" panose="020B0604020202020204" pitchFamily="34" charset="0"/>
              <a:buChar char="•"/>
            </a:pPr>
            <a:r>
              <a:rPr lang="en-GB" sz="1400" dirty="0">
                <a:solidFill>
                  <a:schemeClr val="accent4"/>
                </a:solidFill>
              </a:rPr>
              <a:t>1115r0	CFO Impact and Pilot Design for </a:t>
            </a:r>
            <a:r>
              <a:rPr lang="en-GB" sz="1400" dirty="0" err="1">
                <a:solidFill>
                  <a:schemeClr val="accent4"/>
                </a:solidFill>
              </a:rPr>
              <a:t>dRU</a:t>
            </a:r>
            <a:r>
              <a:rPr lang="en-GB" sz="1400" dirty="0">
                <a:solidFill>
                  <a:schemeClr val="accent4"/>
                </a:solidFill>
              </a:rPr>
              <a:t>, Eunsung Park, LG Electronics</a:t>
            </a:r>
          </a:p>
          <a:p>
            <a:pPr lvl="1">
              <a:buFont typeface="Arial" panose="020B0604020202020204" pitchFamily="34" charset="0"/>
              <a:buChar char="•"/>
            </a:pPr>
            <a:r>
              <a:rPr lang="en-GB" sz="1400" dirty="0">
                <a:solidFill>
                  <a:schemeClr val="accent4"/>
                </a:solidFill>
              </a:rPr>
              <a:t>1117r0	CFO </a:t>
            </a:r>
            <a:r>
              <a:rPr lang="en-GB" sz="1400" dirty="0" err="1">
                <a:solidFill>
                  <a:schemeClr val="accent4"/>
                </a:solidFill>
              </a:rPr>
              <a:t>dRU</a:t>
            </a:r>
            <a:r>
              <a:rPr lang="en-GB" sz="1400" dirty="0">
                <a:solidFill>
                  <a:schemeClr val="accent4"/>
                </a:solidFill>
              </a:rPr>
              <a:t> </a:t>
            </a:r>
            <a:r>
              <a:rPr lang="en-GB" sz="1400" dirty="0" err="1">
                <a:solidFill>
                  <a:schemeClr val="accent4"/>
                </a:solidFill>
              </a:rPr>
              <a:t>Signaling</a:t>
            </a:r>
            <a:r>
              <a:rPr lang="en-GB" sz="1400" dirty="0">
                <a:solidFill>
                  <a:schemeClr val="accent4"/>
                </a:solidFill>
              </a:rPr>
              <a:t> for UHR, Eunsung Park, LG Electronics</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0936r0	Medium efficient scheduled channel access, Dmitry (Intel)</a:t>
            </a:r>
          </a:p>
          <a:p>
            <a:pPr lvl="1">
              <a:buFont typeface="Arial" panose="020B0604020202020204" pitchFamily="34" charset="0"/>
              <a:buChar char="•"/>
            </a:pPr>
            <a:r>
              <a:rPr lang="en-US" sz="1400" dirty="0">
                <a:solidFill>
                  <a:schemeClr val="accent4"/>
                </a:solidFill>
              </a:rPr>
              <a:t>0799r0	Low latency out-of-order delivery, Yongho Seok</a:t>
            </a:r>
          </a:p>
          <a:p>
            <a:pPr lvl="1">
              <a:buFont typeface="Arial" panose="020B0604020202020204" pitchFamily="34" charset="0"/>
              <a:buChar char="•"/>
            </a:pPr>
            <a:endParaRPr lang="en-GB" sz="1400" dirty="0"/>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process of other WG’s comments</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r>
              <a:rPr lang="en-US" sz="1400" dirty="0"/>
              <a:t>1288r0	Non-primary Channel Utilization Follow-up, Sindhu Verma</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11-23/480r3 &lt;</a:t>
            </a:r>
            <a:r>
              <a:rPr lang="en-GB" sz="2000" dirty="0">
                <a:hlinkClick r:id="rId2"/>
              </a:rPr>
              <a:t>https://mentor.ieee.org/802.11/dcn/23/11-23-0480-03-0uhr-uhr-proposed-par.pdf</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Seconded: 	</a:t>
            </a:r>
          </a:p>
          <a:p>
            <a:pPr marL="0" lvl="0" indent="0">
              <a:buNone/>
            </a:pPr>
            <a:r>
              <a:rPr lang="en-GB" sz="2000" dirty="0"/>
              <a:t>Result:</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30</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3446638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11-23/0079r10 &lt;</a:t>
            </a:r>
            <a:r>
              <a:rPr lang="en-GB" sz="2000" dirty="0">
                <a:hlinkClick r:id="rId2"/>
              </a:rPr>
              <a:t>https://mentor.ieee.org/802.11/dcn/23/11-23-0079-10-0uhr-uhr-draft-proposed-csd.docx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Seconded: 	</a:t>
            </a:r>
          </a:p>
          <a:p>
            <a:pPr marL="0" indent="0">
              <a:buNone/>
            </a:pPr>
            <a:r>
              <a:rPr lang="en-GB" sz="2000" dirty="0"/>
              <a:t>Result: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31</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4253542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1800" dirty="0"/>
              <a:t>July 24</a:t>
            </a:r>
            <a:r>
              <a:rPr lang="en-US" sz="1800" baseline="30000" dirty="0"/>
              <a:t>th	</a:t>
            </a:r>
            <a:r>
              <a:rPr lang="en-US" sz="1800" dirty="0"/>
              <a:t>10am-12pm ET</a:t>
            </a:r>
          </a:p>
          <a:p>
            <a:pPr>
              <a:buFont typeface="Arial" panose="020B0604020202020204" pitchFamily="34" charset="0"/>
              <a:buChar char="•"/>
            </a:pPr>
            <a:r>
              <a:rPr lang="en-US" sz="1800" dirty="0"/>
              <a:t>July 31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7</a:t>
            </a:r>
            <a:r>
              <a:rPr lang="en-US" sz="1800" baseline="30000" dirty="0"/>
              <a:t>th</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14</a:t>
            </a:r>
            <a:r>
              <a:rPr lang="en-US" sz="1800" baseline="30000" dirty="0"/>
              <a:t>th	</a:t>
            </a:r>
            <a:r>
              <a:rPr lang="en-US" sz="1800" dirty="0"/>
              <a:t>10am-12pm ET</a:t>
            </a:r>
          </a:p>
          <a:p>
            <a:pPr>
              <a:buFont typeface="Arial" panose="020B0604020202020204" pitchFamily="34" charset="0"/>
              <a:buChar char="•"/>
            </a:pPr>
            <a:r>
              <a:rPr lang="en-US" sz="1800" dirty="0"/>
              <a:t>August 21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28</a:t>
            </a:r>
            <a:r>
              <a:rPr lang="en-US" sz="1800" baseline="30000" dirty="0"/>
              <a:t>th	</a:t>
            </a:r>
            <a:r>
              <a:rPr lang="en-US" sz="1800" dirty="0"/>
              <a:t>10am-12pm ET</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121808</TotalTime>
  <Words>3738</Words>
  <Application>Microsoft Office PowerPoint</Application>
  <PresentationFormat>On-screen Show (4:3)</PresentationFormat>
  <Paragraphs>460</Paragraphs>
  <Slides>33</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 motion</vt:lpstr>
      <vt:lpstr>PAR Approval Motion</vt:lpstr>
      <vt:lpstr>CSD Approval Motion</vt:lpstr>
      <vt:lpstr>Liaison response to WFA re energy efficiency</vt:lpstr>
      <vt:lpstr>Wednesday Agenda–AM1</vt:lpstr>
      <vt:lpstr>Thursday Agenda–AM2</vt:lpstr>
      <vt:lpstr>Thursday Agenda-PM2</vt:lpstr>
      <vt:lpstr>PAR Approval Motion</vt:lpstr>
      <vt:lpstr>CSD Approval Motion</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1436</cp:revision>
  <cp:lastPrinted>1601-01-01T00:00:00Z</cp:lastPrinted>
  <dcterms:created xsi:type="dcterms:W3CDTF">2017-01-26T15:28:16Z</dcterms:created>
  <dcterms:modified xsi:type="dcterms:W3CDTF">2023-07-13T13:40:58Z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