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54" r:id="rId24"/>
    <p:sldId id="1257" r:id="rId25"/>
    <p:sldId id="1258" r:id="rId26"/>
    <p:sldId id="1251" r:id="rId27"/>
    <p:sldId id="1255" r:id="rId28"/>
    <p:sldId id="1256"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017-00-0amp-amp-sg-telecon-minutes-june-13th.docx" TargetMode="External"/><Relationship Id="rId2" Type="http://schemas.openxmlformats.org/officeDocument/2006/relationships/hyperlink" Target="https://mentor.ieee.org/802.11/dcn/23/11-23-0939-00-0amp-amp-sg-may-interim-minutes.docx" TargetMode="External"/><Relationship Id="rId1" Type="http://schemas.openxmlformats.org/officeDocument/2006/relationships/slideLayout" Target="../slideLayouts/slideLayout10.xml"/><Relationship Id="rId4" Type="http://schemas.openxmlformats.org/officeDocument/2006/relationships/hyperlink" Target="https://mentor.ieee.org/802.11/dcn/23/11-23-1078-00-0amp-amp-sg-telecon-minutes-june-27th.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01"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Suggested Best Practices in Mix-mode Meetings</a:t>
            </a:r>
            <a:endParaRPr lang="zh-CN" altLang="en-US" sz="2800" dirty="0"/>
          </a:p>
        </p:txBody>
      </p:sp>
      <p:sp>
        <p:nvSpPr>
          <p:cNvPr id="3" name="内容占位符 2"/>
          <p:cNvSpPr>
            <a:spLocks noGrp="1"/>
          </p:cNvSpPr>
          <p:nvPr>
            <p:ph idx="1"/>
          </p:nvPr>
        </p:nvSpPr>
        <p:spPr>
          <a:xfrm>
            <a:off x="928680" y="1866106"/>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a:t>
            </a:r>
            <a:r>
              <a:rPr lang="en-US" sz="3200" dirty="0" smtClean="0"/>
              <a:t>Jul 802 </a:t>
            </a:r>
            <a:r>
              <a:rPr lang="en-US" altLang="zh-CN" sz="3200" dirty="0" smtClean="0"/>
              <a:t>plenary</a:t>
            </a:r>
            <a:r>
              <a:rPr lang="en-US" sz="3200" dirty="0" smtClean="0"/>
              <a:t>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July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https://web.cvent.com/event/c50eaa77-9484-4a50-9d20-378149a0ecb6/summary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87431"/>
            <a:ext cx="10896450" cy="1065213"/>
          </a:xfrm>
        </p:spPr>
        <p:txBody>
          <a:bodyPr vert="horz" wrap="square" lIns="92160" tIns="46080" rIns="92160" bIns="46080" anchor="ctr" anchorCtr="0"/>
          <a:lstStyle/>
          <a:p>
            <a:pPr eaLnBrk="1" hangingPunct="1"/>
            <a:r>
              <a:rPr lang="en-US" altLang="zh-CN" sz="3200" dirty="0" smtClean="0"/>
              <a:t>AMP SG Meeting Plan during the 802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10</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smtClean="0">
                <a:solidFill>
                  <a:schemeClr val="tx1"/>
                </a:solidFill>
                <a:sym typeface="+mn-ea"/>
              </a:rPr>
              <a:t>Room 9;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sym typeface="+mn-ea"/>
              </a:rPr>
              <a:t>2343 849 </a:t>
            </a:r>
            <a:r>
              <a:rPr lang="en-US" altLang="zh-CN" sz="2400" dirty="0" smtClean="0">
                <a:solidFill>
                  <a:schemeClr val="tx1"/>
                </a:solidFill>
                <a:sym typeface="+mn-ea"/>
              </a:rPr>
              <a:t>7086</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a:t>
            </a:r>
            <a:r>
              <a:rPr lang="en-US" sz="2400" dirty="0" smtClean="0">
                <a:solidFill>
                  <a:schemeClr val="tx1"/>
                </a:solidFill>
              </a:rPr>
              <a:t>Room 10; </a:t>
            </a:r>
            <a:r>
              <a:rPr lang="en-US" sz="2400" dirty="0" err="1">
                <a:solidFill>
                  <a:schemeClr val="tx1"/>
                </a:solidFill>
              </a:rPr>
              <a:t>Webex</a:t>
            </a:r>
            <a:r>
              <a:rPr lang="en-US" sz="2400" dirty="0">
                <a:solidFill>
                  <a:schemeClr val="tx1"/>
                </a:solidFill>
              </a:rPr>
              <a:t>: </a:t>
            </a:r>
            <a:r>
              <a:rPr lang="en-US" sz="2400" dirty="0">
                <a:solidFill>
                  <a:schemeClr val="tx1"/>
                </a:solidFill>
              </a:rPr>
              <a:t>2341 372 </a:t>
            </a:r>
            <a:r>
              <a:rPr lang="en-US" sz="2400" dirty="0" smtClean="0">
                <a:solidFill>
                  <a:schemeClr val="tx1"/>
                </a:solidFill>
              </a:rPr>
              <a:t>9992</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a:t>
            </a:r>
            <a:r>
              <a:rPr lang="en-US" altLang="zh-CN" sz="2800" dirty="0">
                <a:solidFill>
                  <a:schemeClr val="tx1"/>
                </a:solidFill>
                <a:cs typeface="+mn-ea"/>
                <a:sym typeface="+mn-ea"/>
              </a:rPr>
              <a:t>), 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smtClean="0">
                <a:solidFill>
                  <a:schemeClr val="tx1"/>
                </a:solidFill>
                <a:sym typeface="+mn-ea"/>
              </a:rPr>
              <a:t>Room 9;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sym typeface="+mn-ea"/>
              </a:rPr>
              <a:t>2348 235 </a:t>
            </a:r>
            <a:r>
              <a:rPr lang="en-US" altLang="zh-CN" sz="2400" dirty="0" smtClean="0">
                <a:solidFill>
                  <a:schemeClr val="tx1"/>
                </a:solidFill>
                <a:sym typeface="+mn-ea"/>
              </a:rPr>
              <a:t>0221</a:t>
            </a:r>
            <a:endParaRPr lang="en-US" altLang="zh-CN" sz="2800" dirty="0" smtClean="0">
              <a:solidFill>
                <a:schemeClr val="tx1"/>
              </a:solidFill>
              <a:cs typeface="+mn-ea"/>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smtClean="0">
                <a:solidFill>
                  <a:schemeClr val="tx1"/>
                </a:solidFill>
                <a:sym typeface="+mn-ea"/>
              </a:rPr>
              <a:t>Room 9; </a:t>
            </a:r>
            <a:r>
              <a:rPr lang="en-US" altLang="zh-CN" sz="2400" dirty="0" err="1" smtClean="0">
                <a:solidFill>
                  <a:schemeClr val="tx1"/>
                </a:solidFill>
                <a:sym typeface="+mn-ea"/>
              </a:rPr>
              <a:t>Webex</a:t>
            </a:r>
            <a:r>
              <a:rPr lang="en-US" altLang="zh-CN" sz="2400" dirty="0">
                <a:solidFill>
                  <a:schemeClr val="tx1"/>
                </a:solidFill>
                <a:sym typeface="+mn-ea"/>
              </a:rPr>
              <a:t>: </a:t>
            </a:r>
            <a:r>
              <a:rPr lang="en-US" altLang="zh-CN" sz="2400" dirty="0">
                <a:solidFill>
                  <a:schemeClr val="tx1"/>
                </a:solidFill>
                <a:sym typeface="+mn-ea"/>
              </a:rPr>
              <a:t>2334 578 1286</a:t>
            </a:r>
            <a:endParaRPr lang="en-US" altLang="zh-CN" sz="2400" dirty="0">
              <a:solidFill>
                <a:schemeClr val="tx1"/>
              </a:solidFill>
              <a:sym typeface="+mn-ea"/>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Submission List (Call for submissions)</a:t>
            </a:r>
            <a:endParaRPr lang="en-US" altLang="zh-CN" sz="3200" dirty="0"/>
          </a:p>
        </p:txBody>
      </p:sp>
      <p:sp>
        <p:nvSpPr>
          <p:cNvPr id="7" name="文本占位符 2"/>
          <p:cNvSpPr>
            <a:spLocks noGrp="1"/>
          </p:cNvSpPr>
          <p:nvPr>
            <p:ph type="body" idx="1"/>
          </p:nvPr>
        </p:nvSpPr>
        <p:spPr>
          <a:xfrm>
            <a:off x="943946" y="1830388"/>
            <a:ext cx="10210532" cy="4570334"/>
          </a:xfrm>
          <a:noFill/>
        </p:spPr>
        <p:txBody>
          <a:bodyPr>
            <a:normAutofit fontScale="70000" lnSpcReduction="20000"/>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11-23/0806, par-scope-text, Dave </a:t>
            </a:r>
            <a:r>
              <a:rPr lang="en-US" altLang="en-US" sz="1800" dirty="0" err="1" smtClean="0">
                <a:solidFill>
                  <a:srgbClr val="00B050"/>
                </a:solidFill>
                <a:latin typeface="Calibri" panose="020F0502020204030204" pitchFamily="34" charset="0"/>
                <a:cs typeface="Calibri" panose="020F0502020204030204" pitchFamily="34" charset="0"/>
              </a:rPr>
              <a:t>Halasz</a:t>
            </a:r>
            <a:r>
              <a:rPr lang="en-US" altLang="en-US" sz="180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11-23/0827,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11-23/0876</a:t>
            </a:r>
            <a:r>
              <a:rPr lang="en-US" altLang="en-US" sz="1800" dirty="0">
                <a:solidFill>
                  <a:srgbClr val="00B050"/>
                </a:solidFill>
                <a:latin typeface="Calibri" panose="020F0502020204030204" pitchFamily="34" charset="0"/>
                <a:cs typeface="Calibri" panose="020F0502020204030204" pitchFamily="34" charset="0"/>
              </a:rPr>
              <a:t>, X-band Operation,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FFC000"/>
                </a:solidFill>
                <a:latin typeface="Calibri" panose="020F0502020204030204" pitchFamily="34" charset="0"/>
                <a:cs typeface="Calibri" panose="020F0502020204030204" pitchFamily="34" charset="0"/>
              </a:rPr>
              <a:t>11-23/1006, ieee-802-11-amp-sg-proposed-par, Bo Sun (</a:t>
            </a:r>
            <a:r>
              <a:rPr lang="en-US" altLang="en-US" sz="1800" dirty="0" err="1">
                <a:solidFill>
                  <a:srgbClr val="FFC000"/>
                </a:solidFill>
                <a:latin typeface="Calibri" panose="020F0502020204030204" pitchFamily="34" charset="0"/>
                <a:cs typeface="Calibri" panose="020F0502020204030204" pitchFamily="34" charset="0"/>
              </a:rPr>
              <a:t>Sanechips</a:t>
            </a:r>
            <a:r>
              <a:rPr lang="en-US" altLang="en-US" sz="18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11-23/1063, </a:t>
            </a:r>
            <a:r>
              <a:rPr lang="en-US" altLang="zh-CN" sz="1800" dirty="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11-23/1064, </a:t>
            </a:r>
            <a:r>
              <a:rPr lang="en-US" altLang="zh-CN" sz="1800" dirty="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11-23/1073, device density in logistics,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11-23/1074, Suggested PAR changes,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11-23/1135, AMP STA, Sebastian Max (Ericsson</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11-23/1140, Considerations for AMP Devices, </a:t>
            </a:r>
            <a:r>
              <a:rPr lang="en-US" altLang="en-US" sz="1800" dirty="0" err="1" smtClean="0">
                <a:solidFill>
                  <a:schemeClr val="tx1"/>
                </a:solidFill>
                <a:latin typeface="Calibri" panose="020F0502020204030204" pitchFamily="34" charset="0"/>
                <a:cs typeface="Calibri" panose="020F0502020204030204" pitchFamily="34" charset="0"/>
              </a:rPr>
              <a:t>Amichai</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Sanderovich</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Wiliot</a:t>
            </a:r>
            <a:r>
              <a:rPr lang="en-US" altLang="en-US" sz="1800" dirty="0" smtClean="0">
                <a:solidFill>
                  <a:schemeClr val="tx1"/>
                </a:solidFill>
                <a:latin typeface="Calibri" panose="020F0502020204030204" pitchFamily="34" charset="0"/>
                <a:cs typeface="Calibri" panose="020F0502020204030204" pitchFamily="34" charset="0"/>
              </a:rPr>
              <a:t>)</a:t>
            </a:r>
            <a:endParaRPr lang="en-US" altLang="en-US" sz="18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11-23/1189, Discussion on AMP Security, </a:t>
            </a:r>
            <a:r>
              <a:rPr lang="en-US" altLang="en-US" sz="1800" dirty="0" err="1" smtClean="0">
                <a:solidFill>
                  <a:schemeClr val="tx1"/>
                </a:solidFill>
                <a:latin typeface="Calibri" panose="020F0502020204030204" pitchFamily="34" charset="0"/>
                <a:cs typeface="Calibri" panose="020F0502020204030204" pitchFamily="34" charset="0"/>
              </a:rPr>
              <a:t>Weijie</a:t>
            </a:r>
            <a:r>
              <a:rPr lang="en-US" altLang="en-US" sz="180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11-23/1190, Further Discussion on AMP PAR,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11-23/1192, Distributed Microphone Smart Home Application for AMP </a:t>
            </a:r>
            <a:r>
              <a:rPr lang="en-US" altLang="en-US" sz="1800" dirty="0" err="1" smtClean="0">
                <a:solidFill>
                  <a:schemeClr val="tx1"/>
                </a:solidFill>
                <a:latin typeface="Calibri" panose="020F0502020204030204" pitchFamily="34" charset="0"/>
                <a:cs typeface="Calibri" panose="020F0502020204030204" pitchFamily="34" charset="0"/>
              </a:rPr>
              <a:t>IoT</a:t>
            </a:r>
            <a:r>
              <a:rPr lang="en-US" altLang="en-US" sz="1800" dirty="0" smtClean="0">
                <a:solidFill>
                  <a:schemeClr val="tx1"/>
                </a:solidFill>
                <a:latin typeface="Calibri" panose="020F0502020204030204" pitchFamily="34" charset="0"/>
                <a:cs typeface="Calibri" panose="020F0502020204030204" pitchFamily="34" charset="0"/>
              </a:rPr>
              <a:t> devices, </a:t>
            </a:r>
            <a:r>
              <a:rPr lang="en-US" altLang="en-US" sz="1800" dirty="0" err="1" smtClean="0">
                <a:solidFill>
                  <a:schemeClr val="tx1"/>
                </a:solidFill>
                <a:latin typeface="Calibri" panose="020F0502020204030204" pitchFamily="34" charset="0"/>
                <a:cs typeface="Calibri" panose="020F0502020204030204" pitchFamily="34" charset="0"/>
              </a:rPr>
              <a:t>Vytas</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Kezys</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Haila</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11-23/1212, </a:t>
            </a:r>
            <a:r>
              <a:rPr lang="en-US" altLang="en-US" sz="1800" dirty="0" err="1" smtClean="0">
                <a:solidFill>
                  <a:schemeClr val="tx1"/>
                </a:solidFill>
                <a:latin typeface="Calibri" panose="020F0502020204030204" pitchFamily="34" charset="0"/>
                <a:cs typeface="Calibri" panose="020F0502020204030204" pitchFamily="34" charset="0"/>
              </a:rPr>
              <a:t>Ieee</a:t>
            </a:r>
            <a:r>
              <a:rPr lang="en-US" altLang="en-US" sz="1800" dirty="0" smtClean="0">
                <a:solidFill>
                  <a:schemeClr val="tx1"/>
                </a:solidFill>
                <a:latin typeface="Calibri" panose="020F0502020204030204" pitchFamily="34" charset="0"/>
                <a:cs typeface="Calibri" panose="020F0502020204030204" pitchFamily="34" charset="0"/>
              </a:rPr>
              <a:t> 802.11 AMP SG Proposed CSD, Bo Sun (</a:t>
            </a:r>
            <a:r>
              <a:rPr lang="en-US" altLang="en-US" sz="1800" dirty="0" err="1" smtClean="0">
                <a:solidFill>
                  <a:schemeClr val="tx1"/>
                </a:solidFill>
                <a:latin typeface="Calibri" panose="020F0502020204030204" pitchFamily="34" charset="0"/>
                <a:cs typeface="Calibri" panose="020F0502020204030204" pitchFamily="34" charset="0"/>
              </a:rPr>
              <a:t>Sanechips</a:t>
            </a:r>
            <a:r>
              <a:rPr lang="en-US" altLang="en-US" sz="1800" dirty="0" smtClean="0">
                <a:solidFill>
                  <a:schemeClr val="tx1"/>
                </a:solidFill>
                <a:latin typeface="Calibri" panose="020F0502020204030204" pitchFamily="34" charset="0"/>
                <a:cs typeface="Calibri" panose="020F0502020204030204" pitchFamily="34" charset="0"/>
              </a:rPr>
              <a:t>)</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10</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GB" altLang="en-US" dirty="0" smtClean="0"/>
              <a:t>AMP SG timeline </a:t>
            </a:r>
            <a:r>
              <a:rPr lang="en-GB" altLang="en-US" dirty="0" smtClean="0"/>
              <a:t>review</a:t>
            </a:r>
          </a:p>
          <a:p>
            <a:pPr lvl="0" eaLnBrk="0" hangingPunct="0">
              <a:defRPr/>
            </a:pPr>
            <a:r>
              <a:rPr lang="en-GB" altLang="en-US" dirty="0" smtClean="0"/>
              <a:t>AMP PAR/CSD initial draft framework (11-23/1006, 11-23/1212)</a:t>
            </a:r>
            <a:endParaRPr lang="en-GB" altLang="en-US" dirty="0"/>
          </a:p>
          <a:p>
            <a:pPr eaLnBrk="0" hangingPunct="0">
              <a:defRPr/>
            </a:pPr>
            <a:r>
              <a:rPr lang="en-US" altLang="en-GB" dirty="0" smtClean="0"/>
              <a:t>Contribution discussion</a:t>
            </a:r>
          </a:p>
          <a:p>
            <a:pPr lvl="1" eaLnBrk="0" hangingPunct="0">
              <a:buFontTx/>
              <a:buChar char="–"/>
              <a:defRPr/>
            </a:pPr>
            <a:r>
              <a:rPr lang="en-US" altLang="en-US" dirty="0" smtClean="0"/>
              <a:t>11-23/1135</a:t>
            </a:r>
            <a:r>
              <a:rPr lang="en-US" altLang="en-US" dirty="0"/>
              <a:t>, AMP STA, Sebastian Max (Ericsson)</a:t>
            </a:r>
          </a:p>
          <a:p>
            <a:pPr lvl="1" eaLnBrk="0" hangingPunct="0">
              <a:buFontTx/>
              <a:buChar char="–"/>
              <a:defRPr/>
            </a:pPr>
            <a:r>
              <a:rPr lang="en-US" altLang="en-US" dirty="0"/>
              <a:t>11-23/1140, Considerations for AMP Devices, </a:t>
            </a:r>
            <a:r>
              <a:rPr lang="en-US" altLang="en-US" dirty="0" err="1"/>
              <a:t>Amichai</a:t>
            </a:r>
            <a:r>
              <a:rPr lang="en-US" altLang="en-US" dirty="0"/>
              <a:t> </a:t>
            </a:r>
            <a:r>
              <a:rPr lang="en-US" altLang="en-US" dirty="0" err="1"/>
              <a:t>Sanderovich</a:t>
            </a:r>
            <a:r>
              <a:rPr lang="en-US" altLang="en-US" dirty="0"/>
              <a:t> (</a:t>
            </a:r>
            <a:r>
              <a:rPr lang="en-US" altLang="en-US" dirty="0" err="1"/>
              <a:t>Wiliot</a:t>
            </a:r>
            <a:r>
              <a:rPr lang="en-US" altLang="en-US" dirty="0"/>
              <a:t>)</a:t>
            </a:r>
          </a:p>
          <a:p>
            <a:pPr lvl="1" eaLnBrk="0" hangingPunct="0">
              <a:buFontTx/>
              <a:buChar char="–"/>
              <a:defRPr/>
            </a:pPr>
            <a:r>
              <a:rPr lang="en-US" altLang="en-US" dirty="0"/>
              <a:t>11-23/1168, AMP PAR Interoperability and Backward Compatibility, Sebastian Max (Ericsson)</a:t>
            </a:r>
          </a:p>
          <a:p>
            <a:pPr lvl="1" eaLnBrk="0" hangingPunct="0">
              <a:buFontTx/>
              <a:buChar char="–"/>
              <a:defRPr/>
            </a:pPr>
            <a:r>
              <a:rPr lang="en-US" altLang="en-US" dirty="0"/>
              <a:t>11-23/1189, Discussion on AMP Security, </a:t>
            </a:r>
            <a:r>
              <a:rPr lang="en-US" altLang="en-US" dirty="0" err="1"/>
              <a:t>Weijie</a:t>
            </a:r>
            <a:r>
              <a:rPr lang="en-US" altLang="en-US" dirty="0"/>
              <a:t> Xu (OPPO</a:t>
            </a:r>
            <a:r>
              <a:rPr lang="en-US" altLang="en-US" dirty="0" smtClean="0"/>
              <a:t>)</a:t>
            </a:r>
            <a:endParaRPr lang="en-US" altLang="en-US" dirty="0"/>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TIG/SG Timeline Plan</a:t>
            </a:r>
            <a:endParaRPr lang="zh-CN" altLang="en-US" sz="2800" dirty="0"/>
          </a:p>
        </p:txBody>
      </p:sp>
      <p:sp>
        <p:nvSpPr>
          <p:cNvPr id="3" name="内容占位符 2"/>
          <p:cNvSpPr>
            <a:spLocks noGrp="1"/>
          </p:cNvSpPr>
          <p:nvPr>
            <p:ph idx="1"/>
          </p:nvPr>
        </p:nvSpPr>
        <p:spPr>
          <a:xfrm>
            <a:off x="914400" y="1828843"/>
            <a:ext cx="10361613" cy="2970103"/>
          </a:xfrm>
        </p:spPr>
        <p:txBody>
          <a:bodyPr>
            <a:normAutofit/>
          </a:bodyPr>
          <a:lstStyle/>
          <a:p>
            <a:pPr marL="285750">
              <a:lnSpc>
                <a:spcPct val="120000"/>
              </a:lnSpc>
              <a:spcAft>
                <a:spcPts val="600"/>
              </a:spcAft>
              <a:buFontTx/>
              <a:buChar char="-"/>
              <a:defRPr/>
            </a:pPr>
            <a:r>
              <a:rPr lang="en-US" altLang="zh-CN"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dirty="0" smtClean="0">
                <a:sym typeface="+mn-ea"/>
              </a:rPr>
              <a:t>The AMP SG was formed in Mar 2023 to develop AMP PAR/CSD.</a:t>
            </a:r>
            <a:endParaRPr lang="en-US" altLang="zh-CN" dirty="0">
              <a:sym typeface="+mn-ea"/>
            </a:endParaRPr>
          </a:p>
          <a:p>
            <a:pPr marL="586105" lvl="1">
              <a:lnSpc>
                <a:spcPct val="120000"/>
              </a:lnSpc>
              <a:spcAft>
                <a:spcPts val="600"/>
              </a:spcAft>
              <a:buFontTx/>
              <a:buChar char="-"/>
            </a:pPr>
            <a:r>
              <a:rPr lang="en-US" sz="1400" dirty="0" smtClean="0"/>
              <a:t>The </a:t>
            </a:r>
            <a:r>
              <a:rPr lang="en-US" sz="1400" dirty="0"/>
              <a:t>Study Group will investigate MAC and PHY capabilities to enable 802.11 WLAN support of ultra-low complexity and ultra-low power consumption (e.g. less than one </a:t>
            </a:r>
            <a:r>
              <a:rPr lang="en-US" sz="1400" dirty="0" err="1"/>
              <a:t>milliwatt</a:t>
            </a:r>
            <a:r>
              <a:rPr lang="en-US" sz="1400" dirty="0"/>
              <a:t>) devices powered by ambient power source</a:t>
            </a:r>
            <a:r>
              <a:rPr lang="en-US" sz="1400" dirty="0">
                <a:solidFill>
                  <a:schemeClr val="tx1"/>
                </a:solidFill>
              </a:rPr>
              <a:t>, and reuse existing 802.11 features as much as possible, with a target start of the task group in Jan </a:t>
            </a:r>
            <a:r>
              <a:rPr lang="en-US" sz="1400" dirty="0" smtClean="0">
                <a:solidFill>
                  <a:schemeClr val="tx1"/>
                </a:solidFill>
              </a:rPr>
              <a:t>2024</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5697167"/>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001972" y="4894322"/>
            <a:ext cx="1856008" cy="461665"/>
          </a:xfrm>
          <a:prstGeom prst="rect">
            <a:avLst/>
          </a:prstGeom>
          <a:noFill/>
        </p:spPr>
        <p:txBody>
          <a:bodyPr wrap="square" rtlCol="0">
            <a:spAutoFit/>
          </a:bodyPr>
          <a:lstStyle/>
          <a:p>
            <a:r>
              <a:rPr lang="en-US" dirty="0" smtClean="0"/>
              <a:t>WG approve PAR/CSD submitted to EC for review </a:t>
            </a:r>
            <a:endParaRPr lang="en-US" dirty="0"/>
          </a:p>
        </p:txBody>
      </p:sp>
      <p:sp>
        <p:nvSpPr>
          <p:cNvPr id="21" name="文本框 20"/>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sp>
        <p:nvSpPr>
          <p:cNvPr id="25"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Approve </a:t>
            </a:r>
            <a:r>
              <a:rPr lang="en-GB" altLang="en-US" dirty="0" smtClean="0"/>
              <a:t>AMP SG meeting minutes</a:t>
            </a:r>
            <a:endParaRPr lang="en-GB" altLang="en-US" dirty="0"/>
          </a:p>
          <a:p>
            <a:pPr eaLnBrk="0" hangingPunct="0">
              <a:defRPr/>
            </a:pPr>
            <a:r>
              <a:rPr lang="en-US" altLang="en-GB" dirty="0" smtClean="0"/>
              <a:t>Contribution </a:t>
            </a:r>
            <a:r>
              <a:rPr lang="en-US" altLang="en-GB" dirty="0"/>
              <a:t>discussion</a:t>
            </a:r>
          </a:p>
          <a:p>
            <a:pPr lvl="1" eaLnBrk="0" hangingPunct="0">
              <a:defRPr/>
            </a:pPr>
            <a:r>
              <a:rPr lang="en-US" altLang="en-US" dirty="0" smtClean="0"/>
              <a:t>TBD</a:t>
            </a:r>
            <a:endParaRPr lang="en-US" altLang="en-US"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May interim session and for AMP SG teleconferences after 802 May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mentor.ieee.org/802.11/dcn/23/11-23-0939-00-0amp-amp-sg-may-interim-minutes.docx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mentor.ieee.org/802.11/dcn/23/11-23-1017-00-0amp-amp-sg-telecon-minutes-june-13th.docx</a:t>
            </a:r>
            <a:endParaRPr lang="en-GB" altLang="en-US" dirty="0" smtClean="0"/>
          </a:p>
          <a:p>
            <a:pPr lvl="1" indent="-342900" eaLnBrk="0" hangingPunct="0">
              <a:buFontTx/>
              <a:buChar char="-"/>
              <a:defRPr/>
            </a:pPr>
            <a:r>
              <a:rPr lang="en-GB" altLang="en-US" dirty="0">
                <a:hlinkClick r:id="rId4"/>
              </a:rPr>
              <a:t>https://</a:t>
            </a:r>
            <a:r>
              <a:rPr lang="en-GB" altLang="en-US" dirty="0" smtClean="0">
                <a:hlinkClick r:id="rId4"/>
              </a:rPr>
              <a:t>mentor.ieee.org/802.11/dcn/23/11-23-1078-00-0amp-amp-sg-telecon-minutes-june-27th.docx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Result: </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44124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lvl="1" eaLnBrk="0" hangingPunct="0">
              <a:defRPr/>
            </a:pPr>
            <a:r>
              <a:rPr lang="en-US" altLang="en-US" dirty="0" smtClean="0"/>
              <a:t>TBD</a:t>
            </a:r>
            <a:endParaRPr lang="en-US" altLang="en-US"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4508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Vice </a:t>
            </a:r>
            <a:r>
              <a:rPr lang="en-US" altLang="en-US" sz="2000" kern="0" dirty="0">
                <a:latin typeface="Arial" panose="020B0604020202020204" pitchFamily="34" charset="0"/>
              </a:rPr>
              <a:t>Chair:	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a:t>
            </a:r>
          </a:p>
          <a:p>
            <a:pPr lvl="0">
              <a:lnSpc>
                <a:spcPct val="90000"/>
              </a:lnSpc>
              <a:buNone/>
              <a:defRPr/>
            </a:pPr>
            <a:r>
              <a:rPr lang="en-US" altLang="en-US" sz="2000" kern="0" dirty="0">
                <a:latin typeface="Arial" panose="020B0604020202020204" pitchFamily="34" charset="0"/>
              </a:rPr>
              <a:t>	    		Secretary: 	</a:t>
            </a:r>
            <a:r>
              <a:rPr lang="en-US" altLang="en-US" sz="2000" kern="0" dirty="0" err="1">
                <a:latin typeface="Arial" panose="020B0604020202020204" pitchFamily="34" charset="0"/>
              </a:rPr>
              <a:t>Hao</a:t>
            </a:r>
            <a:r>
              <a:rPr lang="en-US" altLang="en-US" sz="2000" kern="0" dirty="0">
                <a:latin typeface="Arial" panose="020B0604020202020204" pitchFamily="34" charset="0"/>
              </a:rPr>
              <a:t> Wang (</a:t>
            </a:r>
            <a:r>
              <a:rPr lang="en-US" altLang="en-US" sz="2000" kern="0" dirty="0" err="1">
                <a:latin typeface="Arial" panose="020B0604020202020204" pitchFamily="34" charset="0"/>
              </a:rPr>
              <a:t>Tencent</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dirty="0" smtClean="0"/>
              <a:t>TBD</a:t>
            </a:r>
            <a:endParaRPr lang="en-US" altLang="en-GB"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Jul 802 plenary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Aug 8</a:t>
            </a:r>
            <a:r>
              <a:rPr lang="en-US" sz="2400" baseline="30000" dirty="0" smtClean="0"/>
              <a:t>th</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Aug 22</a:t>
            </a:r>
            <a:r>
              <a:rPr lang="en-US" sz="2400" baseline="30000" dirty="0" smtClean="0"/>
              <a:t>nd</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Sep 5</a:t>
            </a:r>
            <a:r>
              <a:rPr lang="en-US" sz="2400" baseline="30000" dirty="0" smtClean="0"/>
              <a:t>th</a:t>
            </a:r>
            <a:r>
              <a:rPr lang="en-US" sz="2400" dirty="0" smtClean="0"/>
              <a:t>,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27425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152471</TotalTime>
  <Words>2466</Words>
  <Application>Microsoft Office PowerPoint</Application>
  <PresentationFormat>宽屏</PresentationFormat>
  <Paragraphs>371</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 plenary session</vt:lpstr>
      <vt:lpstr>AMP SG Meeting Plan during the 802 Jul Plenary Session</vt:lpstr>
      <vt:lpstr>Submission List (Call for submissions)</vt:lpstr>
      <vt:lpstr>IEEE 802.11 AMP SG Meeting During IEEE 802.11 Jul Plenary 2023</vt:lpstr>
      <vt:lpstr>PowerPoint 演示文稿</vt:lpstr>
      <vt:lpstr>AMP TIG/SG Timeline Plan</vt:lpstr>
      <vt:lpstr>IEEE 802.11 AMP SG Meeting During IEEE 802.11 Jul Plenary 2023</vt:lpstr>
      <vt:lpstr>PowerPoint 演示文稿</vt:lpstr>
      <vt:lpstr>PowerPoint 演示文稿</vt:lpstr>
      <vt:lpstr>IEEE 802.11 AMP SG Meeting During IEEE 802.11 Jul Plenary 2023</vt:lpstr>
      <vt:lpstr>PowerPoint 演示文稿</vt:lpstr>
      <vt:lpstr>IEEE 802.11 AMP SG Meeting During IEEE 802.11 Jul Plenary 2023</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TGbd Meeting Agenda</dc:subject>
  <dc:creator>Mr. Bo Sun</dc:creator>
  <cp:keywords>May 2022</cp:keywords>
  <cp:lastModifiedBy>0318003590</cp:lastModifiedBy>
  <cp:revision>5648</cp:revision>
  <cp:lastPrinted>2014-11-04T15:04:00Z</cp:lastPrinted>
  <dcterms:created xsi:type="dcterms:W3CDTF">2007-04-17T18:10:00Z</dcterms:created>
  <dcterms:modified xsi:type="dcterms:W3CDTF">2023-07-10T01:57:46Z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