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CEAD3-DE89-435C-A9C8-3DE819E7824C}" v="1" dt="2023-07-11T11:38:39.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11-23/1165r0 </a:t>
            </a:r>
            <a:r>
              <a:rPr lang="en-US" sz="2000" dirty="0">
                <a:latin typeface="Times New Roman" panose="02020603050405020304" pitchFamily="18" charset="0"/>
              </a:rPr>
              <a:t>Proposed IEEE 802.11 AIML TIG Technical Report Text for the CSI Feedback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r>
              <a:rPr lang="en-GB" dirty="0">
                <a:latin typeface="Times New Roman" panose="02020603050405020304" pitchFamily="18" charset="0"/>
              </a:rPr>
              <a:t> </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UHR presentation</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r>
              <a:rPr lang="en-US" sz="1800" dirty="0">
                <a:highlight>
                  <a:srgbClr val="C0C0C0"/>
                </a:highlight>
                <a:latin typeface="Times New Roman" panose="02020603050405020304" pitchFamily="18" charset="0"/>
              </a:rPr>
              <a:t>11-23/1228r </a:t>
            </a:r>
            <a:r>
              <a:rPr lang="en-US" sz="1400" i="0" dirty="0">
                <a:solidFill>
                  <a:srgbClr val="000000"/>
                </a:solidFill>
                <a:effectLst/>
                <a:highlight>
                  <a:srgbClr val="C0C0C0"/>
                </a:highlight>
                <a:latin typeface="Verdana" panose="020B0604030504040204" pitchFamily="34" charset="0"/>
              </a:rPr>
              <a:t>Discussion on AIML Model Management for WLAN</a:t>
            </a:r>
            <a:r>
              <a:rPr lang="en-US" sz="1800" b="0" dirty="0">
                <a:highlight>
                  <a:srgbClr val="C0C0C0"/>
                </a:highlight>
                <a:latin typeface="Times New Roman" panose="02020603050405020304" pitchFamily="18" charset="0"/>
              </a:rPr>
              <a:t>, Yue Xu (Huawei)</a:t>
            </a:r>
            <a:endParaRPr lang="en-GB" sz="1800" b="0" dirty="0">
              <a:highlight>
                <a:srgbClr val="C0C0C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13012</TotalTime>
  <Words>2221</Words>
  <Application>Microsoft Office PowerPoint</Application>
  <PresentationFormat>Widescreen</PresentationFormat>
  <Paragraphs>254</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Detailed Agenda Thursday July 13, 2023 PM1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102</cp:revision>
  <cp:lastPrinted>1601-01-01T00:00:00Z</cp:lastPrinted>
  <dcterms:created xsi:type="dcterms:W3CDTF">2018-05-05T22:00:08Z</dcterms:created>
  <dcterms:modified xsi:type="dcterms:W3CDTF">2023-07-11T11:39:15Z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