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332" r:id="rId3"/>
    <p:sldId id="395" r:id="rId4"/>
    <p:sldId id="2375" r:id="rId5"/>
    <p:sldId id="2391" r:id="rId6"/>
    <p:sldId id="260" r:id="rId7"/>
    <p:sldId id="261" r:id="rId8"/>
    <p:sldId id="262" r:id="rId9"/>
    <p:sldId id="263" r:id="rId10"/>
    <p:sldId id="283" r:id="rId11"/>
    <p:sldId id="284" r:id="rId12"/>
    <p:sldId id="287" r:id="rId13"/>
    <p:sldId id="288" r:id="rId14"/>
    <p:sldId id="289" r:id="rId15"/>
    <p:sldId id="2377" r:id="rId16"/>
    <p:sldId id="2378" r:id="rId17"/>
    <p:sldId id="2387" r:id="rId18"/>
    <p:sldId id="2392" r:id="rId19"/>
    <p:sldId id="2388" r:id="rId20"/>
    <p:sldId id="279"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D3CE46C-9583-4DF3-884F-0BDA7B05F758}" v="7" dt="2023-06-27T00:04:52.47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63" d="100"/>
          <a:sy n="63" d="100"/>
        </p:scale>
        <p:origin x="612" y="5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Xiaofei Wang" userId="6e1836d3-2ed9-4ae5-8700-9029b71c19c7" providerId="ADAL" clId="{BD3CE46C-9583-4DF3-884F-0BDA7B05F758}"/>
    <pc:docChg chg="undo custSel addSld delSld modSld modMainMaster">
      <pc:chgData name="Xiaofei Wang" userId="6e1836d3-2ed9-4ae5-8700-9029b71c19c7" providerId="ADAL" clId="{BD3CE46C-9583-4DF3-884F-0BDA7B05F758}" dt="2023-07-09T14:52:40.190" v="254" actId="15"/>
      <pc:docMkLst>
        <pc:docMk/>
      </pc:docMkLst>
      <pc:sldChg chg="modSp mod">
        <pc:chgData name="Xiaofei Wang" userId="6e1836d3-2ed9-4ae5-8700-9029b71c19c7" providerId="ADAL" clId="{BD3CE46C-9583-4DF3-884F-0BDA7B05F758}" dt="2023-06-27T00:00:03.698" v="18"/>
        <pc:sldMkLst>
          <pc:docMk/>
          <pc:sldMk cId="0" sldId="256"/>
        </pc:sldMkLst>
        <pc:spChg chg="mod">
          <ac:chgData name="Xiaofei Wang" userId="6e1836d3-2ed9-4ae5-8700-9029b71c19c7" providerId="ADAL" clId="{BD3CE46C-9583-4DF3-884F-0BDA7B05F758}" dt="2023-06-26T23:59:43.236" v="17"/>
          <ac:spMkLst>
            <pc:docMk/>
            <pc:sldMk cId="0" sldId="256"/>
            <ac:spMk id="6" creationId="{00000000-0000-0000-0000-000000000000}"/>
          </ac:spMkLst>
        </pc:spChg>
        <pc:spChg chg="mod">
          <ac:chgData name="Xiaofei Wang" userId="6e1836d3-2ed9-4ae5-8700-9029b71c19c7" providerId="ADAL" clId="{BD3CE46C-9583-4DF3-884F-0BDA7B05F758}" dt="2023-06-26T23:59:20.299" v="10" actId="20577"/>
          <ac:spMkLst>
            <pc:docMk/>
            <pc:sldMk cId="0" sldId="256"/>
            <ac:spMk id="3073" creationId="{00000000-0000-0000-0000-000000000000}"/>
          </ac:spMkLst>
        </pc:spChg>
        <pc:spChg chg="mod">
          <ac:chgData name="Xiaofei Wang" userId="6e1836d3-2ed9-4ae5-8700-9029b71c19c7" providerId="ADAL" clId="{BD3CE46C-9583-4DF3-884F-0BDA7B05F758}" dt="2023-06-26T23:59:27.821" v="16" actId="20577"/>
          <ac:spMkLst>
            <pc:docMk/>
            <pc:sldMk cId="0" sldId="256"/>
            <ac:spMk id="3074" creationId="{00000000-0000-0000-0000-000000000000}"/>
          </ac:spMkLst>
        </pc:spChg>
        <pc:graphicFrameChg chg="mod">
          <ac:chgData name="Xiaofei Wang" userId="6e1836d3-2ed9-4ae5-8700-9029b71c19c7" providerId="ADAL" clId="{BD3CE46C-9583-4DF3-884F-0BDA7B05F758}" dt="2023-06-27T00:00:03.698" v="18"/>
          <ac:graphicFrameMkLst>
            <pc:docMk/>
            <pc:sldMk cId="0" sldId="256"/>
            <ac:graphicFrameMk id="3075" creationId="{00000000-0000-0000-0000-000000000000}"/>
          </ac:graphicFrameMkLst>
        </pc:graphicFrameChg>
      </pc:sldChg>
      <pc:sldChg chg="modSp">
        <pc:chgData name="Xiaofei Wang" userId="6e1836d3-2ed9-4ae5-8700-9029b71c19c7" providerId="ADAL" clId="{BD3CE46C-9583-4DF3-884F-0BDA7B05F758}" dt="2023-06-26T23:59:43.236" v="17"/>
        <pc:sldMkLst>
          <pc:docMk/>
          <pc:sldMk cId="1393596806" sldId="260"/>
        </pc:sldMkLst>
        <pc:spChg chg="mod">
          <ac:chgData name="Xiaofei Wang" userId="6e1836d3-2ed9-4ae5-8700-9029b71c19c7" providerId="ADAL" clId="{BD3CE46C-9583-4DF3-884F-0BDA7B05F758}" dt="2023-06-26T23:59:43.236" v="17"/>
          <ac:spMkLst>
            <pc:docMk/>
            <pc:sldMk cId="1393596806" sldId="260"/>
            <ac:spMk id="2" creationId="{00000000-0000-0000-0000-000000000000}"/>
          </ac:spMkLst>
        </pc:spChg>
      </pc:sldChg>
      <pc:sldChg chg="modSp">
        <pc:chgData name="Xiaofei Wang" userId="6e1836d3-2ed9-4ae5-8700-9029b71c19c7" providerId="ADAL" clId="{BD3CE46C-9583-4DF3-884F-0BDA7B05F758}" dt="2023-06-26T23:59:43.236" v="17"/>
        <pc:sldMkLst>
          <pc:docMk/>
          <pc:sldMk cId="2280172366" sldId="261"/>
        </pc:sldMkLst>
        <pc:spChg chg="mod">
          <ac:chgData name="Xiaofei Wang" userId="6e1836d3-2ed9-4ae5-8700-9029b71c19c7" providerId="ADAL" clId="{BD3CE46C-9583-4DF3-884F-0BDA7B05F758}" dt="2023-06-26T23:59:43.236" v="17"/>
          <ac:spMkLst>
            <pc:docMk/>
            <pc:sldMk cId="2280172366" sldId="261"/>
            <ac:spMk id="2" creationId="{00000000-0000-0000-0000-000000000000}"/>
          </ac:spMkLst>
        </pc:spChg>
      </pc:sldChg>
      <pc:sldChg chg="modSp">
        <pc:chgData name="Xiaofei Wang" userId="6e1836d3-2ed9-4ae5-8700-9029b71c19c7" providerId="ADAL" clId="{BD3CE46C-9583-4DF3-884F-0BDA7B05F758}" dt="2023-06-26T23:59:43.236" v="17"/>
        <pc:sldMkLst>
          <pc:docMk/>
          <pc:sldMk cId="1295285405" sldId="262"/>
        </pc:sldMkLst>
        <pc:spChg chg="mod">
          <ac:chgData name="Xiaofei Wang" userId="6e1836d3-2ed9-4ae5-8700-9029b71c19c7" providerId="ADAL" clId="{BD3CE46C-9583-4DF3-884F-0BDA7B05F758}" dt="2023-06-26T23:59:43.236" v="17"/>
          <ac:spMkLst>
            <pc:docMk/>
            <pc:sldMk cId="1295285405" sldId="262"/>
            <ac:spMk id="2" creationId="{00000000-0000-0000-0000-000000000000}"/>
          </ac:spMkLst>
        </pc:spChg>
      </pc:sldChg>
      <pc:sldChg chg="modSp">
        <pc:chgData name="Xiaofei Wang" userId="6e1836d3-2ed9-4ae5-8700-9029b71c19c7" providerId="ADAL" clId="{BD3CE46C-9583-4DF3-884F-0BDA7B05F758}" dt="2023-06-26T23:59:43.236" v="17"/>
        <pc:sldMkLst>
          <pc:docMk/>
          <pc:sldMk cId="2090664063" sldId="263"/>
        </pc:sldMkLst>
        <pc:spChg chg="mod">
          <ac:chgData name="Xiaofei Wang" userId="6e1836d3-2ed9-4ae5-8700-9029b71c19c7" providerId="ADAL" clId="{BD3CE46C-9583-4DF3-884F-0BDA7B05F758}" dt="2023-06-26T23:59:43.236" v="17"/>
          <ac:spMkLst>
            <pc:docMk/>
            <pc:sldMk cId="2090664063" sldId="263"/>
            <ac:spMk id="2" creationId="{00000000-0000-0000-0000-000000000000}"/>
          </ac:spMkLst>
        </pc:spChg>
      </pc:sldChg>
      <pc:sldChg chg="modSp">
        <pc:chgData name="Xiaofei Wang" userId="6e1836d3-2ed9-4ae5-8700-9029b71c19c7" providerId="ADAL" clId="{BD3CE46C-9583-4DF3-884F-0BDA7B05F758}" dt="2023-06-26T23:59:43.236" v="17"/>
        <pc:sldMkLst>
          <pc:docMk/>
          <pc:sldMk cId="3900562944" sldId="279"/>
        </pc:sldMkLst>
        <pc:spChg chg="mod">
          <ac:chgData name="Xiaofei Wang" userId="6e1836d3-2ed9-4ae5-8700-9029b71c19c7" providerId="ADAL" clId="{BD3CE46C-9583-4DF3-884F-0BDA7B05F758}" dt="2023-06-26T23:59:43.236" v="17"/>
          <ac:spMkLst>
            <pc:docMk/>
            <pc:sldMk cId="3900562944" sldId="279"/>
            <ac:spMk id="4" creationId="{00000000-0000-0000-0000-000000000000}"/>
          </ac:spMkLst>
        </pc:spChg>
      </pc:sldChg>
      <pc:sldChg chg="modSp">
        <pc:chgData name="Xiaofei Wang" userId="6e1836d3-2ed9-4ae5-8700-9029b71c19c7" providerId="ADAL" clId="{BD3CE46C-9583-4DF3-884F-0BDA7B05F758}" dt="2023-06-26T23:59:43.236" v="17"/>
        <pc:sldMkLst>
          <pc:docMk/>
          <pc:sldMk cId="3464650041" sldId="283"/>
        </pc:sldMkLst>
        <pc:spChg chg="mod">
          <ac:chgData name="Xiaofei Wang" userId="6e1836d3-2ed9-4ae5-8700-9029b71c19c7" providerId="ADAL" clId="{BD3CE46C-9583-4DF3-884F-0BDA7B05F758}" dt="2023-06-26T23:59:43.236" v="17"/>
          <ac:spMkLst>
            <pc:docMk/>
            <pc:sldMk cId="3464650041" sldId="283"/>
            <ac:spMk id="5" creationId="{00000000-0000-0000-0000-000000000000}"/>
          </ac:spMkLst>
        </pc:spChg>
      </pc:sldChg>
      <pc:sldChg chg="modSp">
        <pc:chgData name="Xiaofei Wang" userId="6e1836d3-2ed9-4ae5-8700-9029b71c19c7" providerId="ADAL" clId="{BD3CE46C-9583-4DF3-884F-0BDA7B05F758}" dt="2023-06-26T23:59:43.236" v="17"/>
        <pc:sldMkLst>
          <pc:docMk/>
          <pc:sldMk cId="13117183" sldId="284"/>
        </pc:sldMkLst>
        <pc:spChg chg="mod">
          <ac:chgData name="Xiaofei Wang" userId="6e1836d3-2ed9-4ae5-8700-9029b71c19c7" providerId="ADAL" clId="{BD3CE46C-9583-4DF3-884F-0BDA7B05F758}" dt="2023-06-26T23:59:43.236" v="17"/>
          <ac:spMkLst>
            <pc:docMk/>
            <pc:sldMk cId="13117183" sldId="284"/>
            <ac:spMk id="5" creationId="{00000000-0000-0000-0000-000000000000}"/>
          </ac:spMkLst>
        </pc:spChg>
      </pc:sldChg>
      <pc:sldChg chg="modSp">
        <pc:chgData name="Xiaofei Wang" userId="6e1836d3-2ed9-4ae5-8700-9029b71c19c7" providerId="ADAL" clId="{BD3CE46C-9583-4DF3-884F-0BDA7B05F758}" dt="2023-06-26T23:59:43.236" v="17"/>
        <pc:sldMkLst>
          <pc:docMk/>
          <pc:sldMk cId="193308393" sldId="287"/>
        </pc:sldMkLst>
        <pc:spChg chg="mod">
          <ac:chgData name="Xiaofei Wang" userId="6e1836d3-2ed9-4ae5-8700-9029b71c19c7" providerId="ADAL" clId="{BD3CE46C-9583-4DF3-884F-0BDA7B05F758}" dt="2023-06-26T23:59:43.236" v="17"/>
          <ac:spMkLst>
            <pc:docMk/>
            <pc:sldMk cId="193308393" sldId="287"/>
            <ac:spMk id="6" creationId="{00000000-0000-0000-0000-000000000000}"/>
          </ac:spMkLst>
        </pc:spChg>
      </pc:sldChg>
      <pc:sldChg chg="modSp">
        <pc:chgData name="Xiaofei Wang" userId="6e1836d3-2ed9-4ae5-8700-9029b71c19c7" providerId="ADAL" clId="{BD3CE46C-9583-4DF3-884F-0BDA7B05F758}" dt="2023-06-26T23:59:43.236" v="17"/>
        <pc:sldMkLst>
          <pc:docMk/>
          <pc:sldMk cId="1343705863" sldId="288"/>
        </pc:sldMkLst>
        <pc:spChg chg="mod">
          <ac:chgData name="Xiaofei Wang" userId="6e1836d3-2ed9-4ae5-8700-9029b71c19c7" providerId="ADAL" clId="{BD3CE46C-9583-4DF3-884F-0BDA7B05F758}" dt="2023-06-26T23:59:43.236" v="17"/>
          <ac:spMkLst>
            <pc:docMk/>
            <pc:sldMk cId="1343705863" sldId="288"/>
            <ac:spMk id="6" creationId="{00000000-0000-0000-0000-000000000000}"/>
          </ac:spMkLst>
        </pc:spChg>
      </pc:sldChg>
      <pc:sldChg chg="modSp">
        <pc:chgData name="Xiaofei Wang" userId="6e1836d3-2ed9-4ae5-8700-9029b71c19c7" providerId="ADAL" clId="{BD3CE46C-9583-4DF3-884F-0BDA7B05F758}" dt="2023-06-26T23:59:43.236" v="17"/>
        <pc:sldMkLst>
          <pc:docMk/>
          <pc:sldMk cId="969542746" sldId="289"/>
        </pc:sldMkLst>
        <pc:spChg chg="mod">
          <ac:chgData name="Xiaofei Wang" userId="6e1836d3-2ed9-4ae5-8700-9029b71c19c7" providerId="ADAL" clId="{BD3CE46C-9583-4DF3-884F-0BDA7B05F758}" dt="2023-06-26T23:59:43.236" v="17"/>
          <ac:spMkLst>
            <pc:docMk/>
            <pc:sldMk cId="969542746" sldId="289"/>
            <ac:spMk id="6" creationId="{00000000-0000-0000-0000-000000000000}"/>
          </ac:spMkLst>
        </pc:spChg>
      </pc:sldChg>
      <pc:sldChg chg="modSp mod">
        <pc:chgData name="Xiaofei Wang" userId="6e1836d3-2ed9-4ae5-8700-9029b71c19c7" providerId="ADAL" clId="{BD3CE46C-9583-4DF3-884F-0BDA7B05F758}" dt="2023-06-27T00:00:15.899" v="25" actId="20577"/>
        <pc:sldMkLst>
          <pc:docMk/>
          <pc:sldMk cId="0" sldId="332"/>
        </pc:sldMkLst>
        <pc:spChg chg="mod">
          <ac:chgData name="Xiaofei Wang" userId="6e1836d3-2ed9-4ae5-8700-9029b71c19c7" providerId="ADAL" clId="{BD3CE46C-9583-4DF3-884F-0BDA7B05F758}" dt="2023-06-26T23:59:43.236" v="17"/>
          <ac:spMkLst>
            <pc:docMk/>
            <pc:sldMk cId="0" sldId="332"/>
            <ac:spMk id="17409" creationId="{481163E3-3235-B93B-D977-4040786F5097}"/>
          </ac:spMkLst>
        </pc:spChg>
        <pc:spChg chg="mod">
          <ac:chgData name="Xiaofei Wang" userId="6e1836d3-2ed9-4ae5-8700-9029b71c19c7" providerId="ADAL" clId="{BD3CE46C-9583-4DF3-884F-0BDA7B05F758}" dt="2023-06-27T00:00:15.899" v="25" actId="20577"/>
          <ac:spMkLst>
            <pc:docMk/>
            <pc:sldMk cId="0" sldId="332"/>
            <ac:spMk id="17413" creationId="{C2334348-7D14-5567-9887-24899B21D490}"/>
          </ac:spMkLst>
        </pc:spChg>
      </pc:sldChg>
      <pc:sldChg chg="modSp mod">
        <pc:chgData name="Xiaofei Wang" userId="6e1836d3-2ed9-4ae5-8700-9029b71c19c7" providerId="ADAL" clId="{BD3CE46C-9583-4DF3-884F-0BDA7B05F758}" dt="2023-06-27T00:02:46.112" v="41" actId="20577"/>
        <pc:sldMkLst>
          <pc:docMk/>
          <pc:sldMk cId="0" sldId="395"/>
        </pc:sldMkLst>
        <pc:spChg chg="mod">
          <ac:chgData name="Xiaofei Wang" userId="6e1836d3-2ed9-4ae5-8700-9029b71c19c7" providerId="ADAL" clId="{BD3CE46C-9583-4DF3-884F-0BDA7B05F758}" dt="2023-06-26T23:59:43.236" v="17"/>
          <ac:spMkLst>
            <pc:docMk/>
            <pc:sldMk cId="0" sldId="395"/>
            <ac:spMk id="19462" creationId="{B8004815-DEEF-4991-9863-C4D400CADE6E}"/>
          </ac:spMkLst>
        </pc:spChg>
        <pc:spChg chg="mod">
          <ac:chgData name="Xiaofei Wang" userId="6e1836d3-2ed9-4ae5-8700-9029b71c19c7" providerId="ADAL" clId="{BD3CE46C-9583-4DF3-884F-0BDA7B05F758}" dt="2023-06-27T00:02:46.112" v="41" actId="20577"/>
          <ac:spMkLst>
            <pc:docMk/>
            <pc:sldMk cId="0" sldId="395"/>
            <ac:spMk id="19463" creationId="{014A845C-CDC6-4811-8948-EAB07A9434A5}"/>
          </ac:spMkLst>
        </pc:spChg>
      </pc:sldChg>
      <pc:sldChg chg="modSp del">
        <pc:chgData name="Xiaofei Wang" userId="6e1836d3-2ed9-4ae5-8700-9029b71c19c7" providerId="ADAL" clId="{BD3CE46C-9583-4DF3-884F-0BDA7B05F758}" dt="2023-06-27T00:01:52.443" v="34" actId="47"/>
        <pc:sldMkLst>
          <pc:docMk/>
          <pc:sldMk cId="1968720319" sldId="2366"/>
        </pc:sldMkLst>
        <pc:spChg chg="mod">
          <ac:chgData name="Xiaofei Wang" userId="6e1836d3-2ed9-4ae5-8700-9029b71c19c7" providerId="ADAL" clId="{BD3CE46C-9583-4DF3-884F-0BDA7B05F758}" dt="2023-06-26T23:59:43.236" v="17"/>
          <ac:spMkLst>
            <pc:docMk/>
            <pc:sldMk cId="1968720319" sldId="2366"/>
            <ac:spMk id="6" creationId="{00000000-0000-0000-0000-000000000000}"/>
          </ac:spMkLst>
        </pc:spChg>
      </pc:sldChg>
      <pc:sldChg chg="modSp mod">
        <pc:chgData name="Xiaofei Wang" userId="6e1836d3-2ed9-4ae5-8700-9029b71c19c7" providerId="ADAL" clId="{BD3CE46C-9583-4DF3-884F-0BDA7B05F758}" dt="2023-07-09T14:49:07.945" v="236" actId="20577"/>
        <pc:sldMkLst>
          <pc:docMk/>
          <pc:sldMk cId="412227131" sldId="2375"/>
        </pc:sldMkLst>
        <pc:spChg chg="mod">
          <ac:chgData name="Xiaofei Wang" userId="6e1836d3-2ed9-4ae5-8700-9029b71c19c7" providerId="ADAL" clId="{BD3CE46C-9583-4DF3-884F-0BDA7B05F758}" dt="2023-06-26T23:59:43.236" v="17"/>
          <ac:spMkLst>
            <pc:docMk/>
            <pc:sldMk cId="412227131" sldId="2375"/>
            <ac:spMk id="19462" creationId="{B8004815-DEEF-4991-9863-C4D400CADE6E}"/>
          </ac:spMkLst>
        </pc:spChg>
        <pc:spChg chg="mod">
          <ac:chgData name="Xiaofei Wang" userId="6e1836d3-2ed9-4ae5-8700-9029b71c19c7" providerId="ADAL" clId="{BD3CE46C-9583-4DF3-884F-0BDA7B05F758}" dt="2023-07-09T14:49:07.945" v="236" actId="20577"/>
          <ac:spMkLst>
            <pc:docMk/>
            <pc:sldMk cId="412227131" sldId="2375"/>
            <ac:spMk id="19463" creationId="{014A845C-CDC6-4811-8948-EAB07A9434A5}"/>
          </ac:spMkLst>
        </pc:spChg>
      </pc:sldChg>
      <pc:sldChg chg="modSp">
        <pc:chgData name="Xiaofei Wang" userId="6e1836d3-2ed9-4ae5-8700-9029b71c19c7" providerId="ADAL" clId="{BD3CE46C-9583-4DF3-884F-0BDA7B05F758}" dt="2023-06-26T23:59:43.236" v="17"/>
        <pc:sldMkLst>
          <pc:docMk/>
          <pc:sldMk cId="2947319002" sldId="2377"/>
        </pc:sldMkLst>
        <pc:spChg chg="mod">
          <ac:chgData name="Xiaofei Wang" userId="6e1836d3-2ed9-4ae5-8700-9029b71c19c7" providerId="ADAL" clId="{BD3CE46C-9583-4DF3-884F-0BDA7B05F758}" dt="2023-06-26T23:59:43.236" v="17"/>
          <ac:spMkLst>
            <pc:docMk/>
            <pc:sldMk cId="2947319002" sldId="2377"/>
            <ac:spMk id="6" creationId="{00000000-0000-0000-0000-000000000000}"/>
          </ac:spMkLst>
        </pc:spChg>
      </pc:sldChg>
      <pc:sldChg chg="modSp mod">
        <pc:chgData name="Xiaofei Wang" userId="6e1836d3-2ed9-4ae5-8700-9029b71c19c7" providerId="ADAL" clId="{BD3CE46C-9583-4DF3-884F-0BDA7B05F758}" dt="2023-07-09T14:51:31.109" v="252" actId="20577"/>
        <pc:sldMkLst>
          <pc:docMk/>
          <pc:sldMk cId="1855693234" sldId="2378"/>
        </pc:sldMkLst>
        <pc:spChg chg="mod">
          <ac:chgData name="Xiaofei Wang" userId="6e1836d3-2ed9-4ae5-8700-9029b71c19c7" providerId="ADAL" clId="{BD3CE46C-9583-4DF3-884F-0BDA7B05F758}" dt="2023-06-27T00:03:13.211" v="48" actId="20577"/>
          <ac:spMkLst>
            <pc:docMk/>
            <pc:sldMk cId="1855693234" sldId="2378"/>
            <ac:spMk id="2" creationId="{00000000-0000-0000-0000-000000000000}"/>
          </ac:spMkLst>
        </pc:spChg>
        <pc:spChg chg="mod">
          <ac:chgData name="Xiaofei Wang" userId="6e1836d3-2ed9-4ae5-8700-9029b71c19c7" providerId="ADAL" clId="{BD3CE46C-9583-4DF3-884F-0BDA7B05F758}" dt="2023-07-09T14:51:31.109" v="252" actId="20577"/>
          <ac:spMkLst>
            <pc:docMk/>
            <pc:sldMk cId="1855693234" sldId="2378"/>
            <ac:spMk id="3" creationId="{00000000-0000-0000-0000-000000000000}"/>
          </ac:spMkLst>
        </pc:spChg>
        <pc:spChg chg="mod">
          <ac:chgData name="Xiaofei Wang" userId="6e1836d3-2ed9-4ae5-8700-9029b71c19c7" providerId="ADAL" clId="{BD3CE46C-9583-4DF3-884F-0BDA7B05F758}" dt="2023-06-26T23:59:43.236" v="17"/>
          <ac:spMkLst>
            <pc:docMk/>
            <pc:sldMk cId="1855693234" sldId="2378"/>
            <ac:spMk id="6" creationId="{00000000-0000-0000-0000-000000000000}"/>
          </ac:spMkLst>
        </pc:spChg>
      </pc:sldChg>
      <pc:sldChg chg="modSp mod">
        <pc:chgData name="Xiaofei Wang" userId="6e1836d3-2ed9-4ae5-8700-9029b71c19c7" providerId="ADAL" clId="{BD3CE46C-9583-4DF3-884F-0BDA7B05F758}" dt="2023-07-09T14:52:40.190" v="254" actId="15"/>
        <pc:sldMkLst>
          <pc:docMk/>
          <pc:sldMk cId="2752439654" sldId="2387"/>
        </pc:sldMkLst>
        <pc:spChg chg="mod">
          <ac:chgData name="Xiaofei Wang" userId="6e1836d3-2ed9-4ae5-8700-9029b71c19c7" providerId="ADAL" clId="{BD3CE46C-9583-4DF3-884F-0BDA7B05F758}" dt="2023-06-27T00:04:45.438" v="97" actId="20577"/>
          <ac:spMkLst>
            <pc:docMk/>
            <pc:sldMk cId="2752439654" sldId="2387"/>
            <ac:spMk id="2" creationId="{00000000-0000-0000-0000-000000000000}"/>
          </ac:spMkLst>
        </pc:spChg>
        <pc:spChg chg="mod">
          <ac:chgData name="Xiaofei Wang" userId="6e1836d3-2ed9-4ae5-8700-9029b71c19c7" providerId="ADAL" clId="{BD3CE46C-9583-4DF3-884F-0BDA7B05F758}" dt="2023-07-09T14:52:40.190" v="254" actId="15"/>
          <ac:spMkLst>
            <pc:docMk/>
            <pc:sldMk cId="2752439654" sldId="2387"/>
            <ac:spMk id="3" creationId="{00000000-0000-0000-0000-000000000000}"/>
          </ac:spMkLst>
        </pc:spChg>
        <pc:spChg chg="mod">
          <ac:chgData name="Xiaofei Wang" userId="6e1836d3-2ed9-4ae5-8700-9029b71c19c7" providerId="ADAL" clId="{BD3CE46C-9583-4DF3-884F-0BDA7B05F758}" dt="2023-06-26T23:59:43.236" v="17"/>
          <ac:spMkLst>
            <pc:docMk/>
            <pc:sldMk cId="2752439654" sldId="2387"/>
            <ac:spMk id="6" creationId="{00000000-0000-0000-0000-000000000000}"/>
          </ac:spMkLst>
        </pc:spChg>
      </pc:sldChg>
      <pc:sldChg chg="modSp mod">
        <pc:chgData name="Xiaofei Wang" userId="6e1836d3-2ed9-4ae5-8700-9029b71c19c7" providerId="ADAL" clId="{BD3CE46C-9583-4DF3-884F-0BDA7B05F758}" dt="2023-06-27T00:05:14.353" v="120" actId="20577"/>
        <pc:sldMkLst>
          <pc:docMk/>
          <pc:sldMk cId="4129803870" sldId="2388"/>
        </pc:sldMkLst>
        <pc:spChg chg="mod">
          <ac:chgData name="Xiaofei Wang" userId="6e1836d3-2ed9-4ae5-8700-9029b71c19c7" providerId="ADAL" clId="{BD3CE46C-9583-4DF3-884F-0BDA7B05F758}" dt="2023-06-27T00:05:14.353" v="120" actId="20577"/>
          <ac:spMkLst>
            <pc:docMk/>
            <pc:sldMk cId="4129803870" sldId="2388"/>
            <ac:spMk id="2" creationId="{00000000-0000-0000-0000-000000000000}"/>
          </ac:spMkLst>
        </pc:spChg>
        <pc:spChg chg="mod">
          <ac:chgData name="Xiaofei Wang" userId="6e1836d3-2ed9-4ae5-8700-9029b71c19c7" providerId="ADAL" clId="{BD3CE46C-9583-4DF3-884F-0BDA7B05F758}" dt="2023-06-26T23:59:43.236" v="17"/>
          <ac:spMkLst>
            <pc:docMk/>
            <pc:sldMk cId="4129803870" sldId="2388"/>
            <ac:spMk id="6" creationId="{00000000-0000-0000-0000-000000000000}"/>
          </ac:spMkLst>
        </pc:spChg>
      </pc:sldChg>
      <pc:sldChg chg="modSp del">
        <pc:chgData name="Xiaofei Wang" userId="6e1836d3-2ed9-4ae5-8700-9029b71c19c7" providerId="ADAL" clId="{BD3CE46C-9583-4DF3-884F-0BDA7B05F758}" dt="2023-06-27T00:04:21.019" v="87" actId="47"/>
        <pc:sldMkLst>
          <pc:docMk/>
          <pc:sldMk cId="318807864" sldId="2390"/>
        </pc:sldMkLst>
        <pc:spChg chg="mod">
          <ac:chgData name="Xiaofei Wang" userId="6e1836d3-2ed9-4ae5-8700-9029b71c19c7" providerId="ADAL" clId="{BD3CE46C-9583-4DF3-884F-0BDA7B05F758}" dt="2023-06-26T23:59:43.236" v="17"/>
          <ac:spMkLst>
            <pc:docMk/>
            <pc:sldMk cId="318807864" sldId="2390"/>
            <ac:spMk id="3" creationId="{00000000-0000-0000-0000-000000000000}"/>
          </ac:spMkLst>
        </pc:spChg>
        <pc:spChg chg="mod">
          <ac:chgData name="Xiaofei Wang" userId="6e1836d3-2ed9-4ae5-8700-9029b71c19c7" providerId="ADAL" clId="{BD3CE46C-9583-4DF3-884F-0BDA7B05F758}" dt="2023-06-26T23:59:43.236" v="17"/>
          <ac:spMkLst>
            <pc:docMk/>
            <pc:sldMk cId="318807864" sldId="2390"/>
            <ac:spMk id="6" creationId="{00000000-0000-0000-0000-000000000000}"/>
          </ac:spMkLst>
        </pc:spChg>
      </pc:sldChg>
      <pc:sldChg chg="add">
        <pc:chgData name="Xiaofei Wang" userId="6e1836d3-2ed9-4ae5-8700-9029b71c19c7" providerId="ADAL" clId="{BD3CE46C-9583-4DF3-884F-0BDA7B05F758}" dt="2023-06-27T00:01:49.333" v="33"/>
        <pc:sldMkLst>
          <pc:docMk/>
          <pc:sldMk cId="2536918252" sldId="2391"/>
        </pc:sldMkLst>
      </pc:sldChg>
      <pc:sldChg chg="modSp add del mod">
        <pc:chgData name="Xiaofei Wang" userId="6e1836d3-2ed9-4ae5-8700-9029b71c19c7" providerId="ADAL" clId="{BD3CE46C-9583-4DF3-884F-0BDA7B05F758}" dt="2023-06-27T00:04:32.379" v="88" actId="47"/>
        <pc:sldMkLst>
          <pc:docMk/>
          <pc:sldMk cId="39264912" sldId="2392"/>
        </pc:sldMkLst>
        <pc:spChg chg="mod">
          <ac:chgData name="Xiaofei Wang" userId="6e1836d3-2ed9-4ae5-8700-9029b71c19c7" providerId="ADAL" clId="{BD3CE46C-9583-4DF3-884F-0BDA7B05F758}" dt="2023-06-27T00:03:35.709" v="58" actId="20577"/>
          <ac:spMkLst>
            <pc:docMk/>
            <pc:sldMk cId="39264912" sldId="2392"/>
            <ac:spMk id="2" creationId="{00000000-0000-0000-0000-000000000000}"/>
          </ac:spMkLst>
        </pc:spChg>
      </pc:sldChg>
      <pc:sldChg chg="modSp add mod">
        <pc:chgData name="Xiaofei Wang" userId="6e1836d3-2ed9-4ae5-8700-9029b71c19c7" providerId="ADAL" clId="{BD3CE46C-9583-4DF3-884F-0BDA7B05F758}" dt="2023-06-27T00:05:03.388" v="112" actId="20577"/>
        <pc:sldMkLst>
          <pc:docMk/>
          <pc:sldMk cId="4104634376" sldId="2392"/>
        </pc:sldMkLst>
        <pc:spChg chg="mod">
          <ac:chgData name="Xiaofei Wang" userId="6e1836d3-2ed9-4ae5-8700-9029b71c19c7" providerId="ADAL" clId="{BD3CE46C-9583-4DF3-884F-0BDA7B05F758}" dt="2023-06-27T00:05:03.388" v="112" actId="20577"/>
          <ac:spMkLst>
            <pc:docMk/>
            <pc:sldMk cId="4104634376" sldId="2392"/>
            <ac:spMk id="2" creationId="{00000000-0000-0000-0000-000000000000}"/>
          </ac:spMkLst>
        </pc:spChg>
      </pc:sldChg>
      <pc:sldChg chg="modSp add del mod">
        <pc:chgData name="Xiaofei Wang" userId="6e1836d3-2ed9-4ae5-8700-9029b71c19c7" providerId="ADAL" clId="{BD3CE46C-9583-4DF3-884F-0BDA7B05F758}" dt="2023-06-27T00:04:32.379" v="88" actId="47"/>
        <pc:sldMkLst>
          <pc:docMk/>
          <pc:sldMk cId="480161190" sldId="2393"/>
        </pc:sldMkLst>
        <pc:spChg chg="mod">
          <ac:chgData name="Xiaofei Wang" userId="6e1836d3-2ed9-4ae5-8700-9029b71c19c7" providerId="ADAL" clId="{BD3CE46C-9583-4DF3-884F-0BDA7B05F758}" dt="2023-06-27T00:03:50.986" v="74" actId="20577"/>
          <ac:spMkLst>
            <pc:docMk/>
            <pc:sldMk cId="480161190" sldId="2393"/>
            <ac:spMk id="2" creationId="{00000000-0000-0000-0000-000000000000}"/>
          </ac:spMkLst>
        </pc:spChg>
      </pc:sldChg>
      <pc:sldChg chg="modSp add del mod">
        <pc:chgData name="Xiaofei Wang" userId="6e1836d3-2ed9-4ae5-8700-9029b71c19c7" providerId="ADAL" clId="{BD3CE46C-9583-4DF3-884F-0BDA7B05F758}" dt="2023-06-27T00:04:32.379" v="88" actId="47"/>
        <pc:sldMkLst>
          <pc:docMk/>
          <pc:sldMk cId="1643155887" sldId="2394"/>
        </pc:sldMkLst>
        <pc:spChg chg="mod">
          <ac:chgData name="Xiaofei Wang" userId="6e1836d3-2ed9-4ae5-8700-9029b71c19c7" providerId="ADAL" clId="{BD3CE46C-9583-4DF3-884F-0BDA7B05F758}" dt="2023-06-27T00:04:06.970" v="85" actId="20577"/>
          <ac:spMkLst>
            <pc:docMk/>
            <pc:sldMk cId="1643155887" sldId="2394"/>
            <ac:spMk id="2" creationId="{00000000-0000-0000-0000-000000000000}"/>
          </ac:spMkLst>
        </pc:spChg>
        <pc:spChg chg="mod">
          <ac:chgData name="Xiaofei Wang" userId="6e1836d3-2ed9-4ae5-8700-9029b71c19c7" providerId="ADAL" clId="{BD3CE46C-9583-4DF3-884F-0BDA7B05F758}" dt="2023-06-27T00:04:12.830" v="86" actId="6549"/>
          <ac:spMkLst>
            <pc:docMk/>
            <pc:sldMk cId="1643155887" sldId="2394"/>
            <ac:spMk id="3" creationId="{00000000-0000-0000-0000-000000000000}"/>
          </ac:spMkLst>
        </pc:spChg>
      </pc:sldChg>
      <pc:sldMasterChg chg="modSp modSldLayout">
        <pc:chgData name="Xiaofei Wang" userId="6e1836d3-2ed9-4ae5-8700-9029b71c19c7" providerId="ADAL" clId="{BD3CE46C-9583-4DF3-884F-0BDA7B05F758}" dt="2023-06-27T00:00:03.698" v="18"/>
        <pc:sldMasterMkLst>
          <pc:docMk/>
          <pc:sldMasterMk cId="0" sldId="2147483648"/>
        </pc:sldMasterMkLst>
        <pc:spChg chg="mod">
          <ac:chgData name="Xiaofei Wang" userId="6e1836d3-2ed9-4ae5-8700-9029b71c19c7" providerId="ADAL" clId="{BD3CE46C-9583-4DF3-884F-0BDA7B05F758}" dt="2023-06-27T00:00:03.698" v="18"/>
          <ac:spMkLst>
            <pc:docMk/>
            <pc:sldMasterMk cId="0" sldId="2147483648"/>
            <ac:spMk id="10" creationId="{00000000-0000-0000-0000-000000000000}"/>
          </ac:spMkLst>
        </pc:spChg>
        <pc:spChg chg="mod">
          <ac:chgData name="Xiaofei Wang" userId="6e1836d3-2ed9-4ae5-8700-9029b71c19c7" providerId="ADAL" clId="{BD3CE46C-9583-4DF3-884F-0BDA7B05F758}" dt="2023-06-26T23:59:43.236" v="17"/>
          <ac:spMkLst>
            <pc:docMk/>
            <pc:sldMasterMk cId="0" sldId="2147483648"/>
            <ac:spMk id="1027" creationId="{00000000-0000-0000-0000-000000000000}"/>
          </ac:spMkLst>
        </pc:spChg>
        <pc:sldLayoutChg chg="modSp">
          <pc:chgData name="Xiaofei Wang" userId="6e1836d3-2ed9-4ae5-8700-9029b71c19c7" providerId="ADAL" clId="{BD3CE46C-9583-4DF3-884F-0BDA7B05F758}" dt="2023-06-26T23:59:43.236" v="17"/>
          <pc:sldLayoutMkLst>
            <pc:docMk/>
            <pc:sldMasterMk cId="0" sldId="2147483648"/>
            <pc:sldLayoutMk cId="0" sldId="2147483649"/>
          </pc:sldLayoutMkLst>
          <pc:spChg chg="mod">
            <ac:chgData name="Xiaofei Wang" userId="6e1836d3-2ed9-4ae5-8700-9029b71c19c7" providerId="ADAL" clId="{BD3CE46C-9583-4DF3-884F-0BDA7B05F758}" dt="2023-06-26T23:59:43.236" v="17"/>
            <ac:spMkLst>
              <pc:docMk/>
              <pc:sldMasterMk cId="0" sldId="2147483648"/>
              <pc:sldLayoutMk cId="0" sldId="2147483649"/>
              <ac:spMk id="4" creationId="{00000000-0000-0000-0000-000000000000}"/>
            </ac:spMkLst>
          </pc:spChg>
        </pc:sldLayoutChg>
        <pc:sldLayoutChg chg="modSp">
          <pc:chgData name="Xiaofei Wang" userId="6e1836d3-2ed9-4ae5-8700-9029b71c19c7" providerId="ADAL" clId="{BD3CE46C-9583-4DF3-884F-0BDA7B05F758}" dt="2023-06-26T23:59:43.236" v="17"/>
          <pc:sldLayoutMkLst>
            <pc:docMk/>
            <pc:sldMasterMk cId="0" sldId="2147483648"/>
            <pc:sldLayoutMk cId="0" sldId="2147483650"/>
          </pc:sldLayoutMkLst>
          <pc:spChg chg="mod">
            <ac:chgData name="Xiaofei Wang" userId="6e1836d3-2ed9-4ae5-8700-9029b71c19c7" providerId="ADAL" clId="{BD3CE46C-9583-4DF3-884F-0BDA7B05F758}" dt="2023-06-26T23:59:43.236" v="17"/>
            <ac:spMkLst>
              <pc:docMk/>
              <pc:sldMasterMk cId="0" sldId="2147483648"/>
              <pc:sldLayoutMk cId="0" sldId="2147483650"/>
              <ac:spMk id="12" creationId="{00000000-0000-0000-0000-000000000000}"/>
            </ac:spMkLst>
          </pc:spChg>
        </pc:sldLayoutChg>
        <pc:sldLayoutChg chg="modSp">
          <pc:chgData name="Xiaofei Wang" userId="6e1836d3-2ed9-4ae5-8700-9029b71c19c7" providerId="ADAL" clId="{BD3CE46C-9583-4DF3-884F-0BDA7B05F758}" dt="2023-06-26T23:59:43.236" v="17"/>
          <pc:sldLayoutMkLst>
            <pc:docMk/>
            <pc:sldMasterMk cId="0" sldId="2147483648"/>
            <pc:sldLayoutMk cId="0" sldId="2147483651"/>
          </pc:sldLayoutMkLst>
          <pc:spChg chg="mod">
            <ac:chgData name="Xiaofei Wang" userId="6e1836d3-2ed9-4ae5-8700-9029b71c19c7" providerId="ADAL" clId="{BD3CE46C-9583-4DF3-884F-0BDA7B05F758}" dt="2023-06-26T23:59:43.236" v="17"/>
            <ac:spMkLst>
              <pc:docMk/>
              <pc:sldMasterMk cId="0" sldId="2147483648"/>
              <pc:sldLayoutMk cId="0" sldId="2147483651"/>
              <ac:spMk id="4" creationId="{00000000-0000-0000-0000-000000000000}"/>
            </ac:spMkLst>
          </pc:spChg>
        </pc:sldLayoutChg>
        <pc:sldLayoutChg chg="modSp">
          <pc:chgData name="Xiaofei Wang" userId="6e1836d3-2ed9-4ae5-8700-9029b71c19c7" providerId="ADAL" clId="{BD3CE46C-9583-4DF3-884F-0BDA7B05F758}" dt="2023-06-26T23:59:43.236" v="17"/>
          <pc:sldLayoutMkLst>
            <pc:docMk/>
            <pc:sldMasterMk cId="0" sldId="2147483648"/>
            <pc:sldLayoutMk cId="0" sldId="2147483652"/>
          </pc:sldLayoutMkLst>
          <pc:spChg chg="mod">
            <ac:chgData name="Xiaofei Wang" userId="6e1836d3-2ed9-4ae5-8700-9029b71c19c7" providerId="ADAL" clId="{BD3CE46C-9583-4DF3-884F-0BDA7B05F758}" dt="2023-06-26T23:59:43.236" v="17"/>
            <ac:spMkLst>
              <pc:docMk/>
              <pc:sldMasterMk cId="0" sldId="2147483648"/>
              <pc:sldLayoutMk cId="0" sldId="2147483652"/>
              <ac:spMk id="5" creationId="{00000000-0000-0000-0000-000000000000}"/>
            </ac:spMkLst>
          </pc:spChg>
        </pc:sldLayoutChg>
        <pc:sldLayoutChg chg="modSp">
          <pc:chgData name="Xiaofei Wang" userId="6e1836d3-2ed9-4ae5-8700-9029b71c19c7" providerId="ADAL" clId="{BD3CE46C-9583-4DF3-884F-0BDA7B05F758}" dt="2023-06-26T23:59:43.236" v="17"/>
          <pc:sldLayoutMkLst>
            <pc:docMk/>
            <pc:sldMasterMk cId="0" sldId="2147483648"/>
            <pc:sldLayoutMk cId="0" sldId="2147483653"/>
          </pc:sldLayoutMkLst>
          <pc:spChg chg="mod">
            <ac:chgData name="Xiaofei Wang" userId="6e1836d3-2ed9-4ae5-8700-9029b71c19c7" providerId="ADAL" clId="{BD3CE46C-9583-4DF3-884F-0BDA7B05F758}" dt="2023-06-26T23:59:43.236" v="17"/>
            <ac:spMkLst>
              <pc:docMk/>
              <pc:sldMasterMk cId="0" sldId="2147483648"/>
              <pc:sldLayoutMk cId="0" sldId="2147483653"/>
              <ac:spMk id="7" creationId="{00000000-0000-0000-0000-000000000000}"/>
            </ac:spMkLst>
          </pc:spChg>
        </pc:sldLayoutChg>
        <pc:sldLayoutChg chg="modSp">
          <pc:chgData name="Xiaofei Wang" userId="6e1836d3-2ed9-4ae5-8700-9029b71c19c7" providerId="ADAL" clId="{BD3CE46C-9583-4DF3-884F-0BDA7B05F758}" dt="2023-06-26T23:59:43.236" v="17"/>
          <pc:sldLayoutMkLst>
            <pc:docMk/>
            <pc:sldMasterMk cId="0" sldId="2147483648"/>
            <pc:sldLayoutMk cId="0" sldId="2147483654"/>
          </pc:sldLayoutMkLst>
          <pc:spChg chg="mod">
            <ac:chgData name="Xiaofei Wang" userId="6e1836d3-2ed9-4ae5-8700-9029b71c19c7" providerId="ADAL" clId="{BD3CE46C-9583-4DF3-884F-0BDA7B05F758}" dt="2023-06-26T23:59:43.236" v="17"/>
            <ac:spMkLst>
              <pc:docMk/>
              <pc:sldMasterMk cId="0" sldId="2147483648"/>
              <pc:sldLayoutMk cId="0" sldId="2147483654"/>
              <ac:spMk id="3" creationId="{00000000-0000-0000-0000-000000000000}"/>
            </ac:spMkLst>
          </pc:spChg>
        </pc:sldLayoutChg>
        <pc:sldLayoutChg chg="modSp">
          <pc:chgData name="Xiaofei Wang" userId="6e1836d3-2ed9-4ae5-8700-9029b71c19c7" providerId="ADAL" clId="{BD3CE46C-9583-4DF3-884F-0BDA7B05F758}" dt="2023-06-26T23:59:43.236" v="17"/>
          <pc:sldLayoutMkLst>
            <pc:docMk/>
            <pc:sldMasterMk cId="0" sldId="2147483648"/>
            <pc:sldLayoutMk cId="0" sldId="2147483655"/>
          </pc:sldLayoutMkLst>
          <pc:spChg chg="mod">
            <ac:chgData name="Xiaofei Wang" userId="6e1836d3-2ed9-4ae5-8700-9029b71c19c7" providerId="ADAL" clId="{BD3CE46C-9583-4DF3-884F-0BDA7B05F758}" dt="2023-06-26T23:59:43.236" v="17"/>
            <ac:spMkLst>
              <pc:docMk/>
              <pc:sldMasterMk cId="0" sldId="2147483648"/>
              <pc:sldLayoutMk cId="0" sldId="2147483655"/>
              <ac:spMk id="2" creationId="{00000000-0000-0000-0000-000000000000}"/>
            </ac:spMkLst>
          </pc:spChg>
        </pc:sldLayoutChg>
        <pc:sldLayoutChg chg="modSp">
          <pc:chgData name="Xiaofei Wang" userId="6e1836d3-2ed9-4ae5-8700-9029b71c19c7" providerId="ADAL" clId="{BD3CE46C-9583-4DF3-884F-0BDA7B05F758}" dt="2023-06-26T23:59:43.236" v="17"/>
          <pc:sldLayoutMkLst>
            <pc:docMk/>
            <pc:sldMasterMk cId="0" sldId="2147483648"/>
            <pc:sldLayoutMk cId="0" sldId="2147483658"/>
          </pc:sldLayoutMkLst>
          <pc:spChg chg="mod">
            <ac:chgData name="Xiaofei Wang" userId="6e1836d3-2ed9-4ae5-8700-9029b71c19c7" providerId="ADAL" clId="{BD3CE46C-9583-4DF3-884F-0BDA7B05F758}" dt="2023-06-26T23:59:43.236" v="17"/>
            <ac:spMkLst>
              <pc:docMk/>
              <pc:sldMasterMk cId="0" sldId="2147483648"/>
              <pc:sldLayoutMk cId="0" sldId="2147483658"/>
              <ac:spMk id="4" creationId="{00000000-0000-0000-0000-000000000000}"/>
            </ac:spMkLst>
          </pc:spChg>
        </pc:sldLayoutChg>
        <pc:sldLayoutChg chg="modSp">
          <pc:chgData name="Xiaofei Wang" userId="6e1836d3-2ed9-4ae5-8700-9029b71c19c7" providerId="ADAL" clId="{BD3CE46C-9583-4DF3-884F-0BDA7B05F758}" dt="2023-06-26T23:59:43.236" v="17"/>
          <pc:sldLayoutMkLst>
            <pc:docMk/>
            <pc:sldMasterMk cId="0" sldId="2147483648"/>
            <pc:sldLayoutMk cId="0" sldId="2147483659"/>
          </pc:sldLayoutMkLst>
          <pc:spChg chg="mod">
            <ac:chgData name="Xiaofei Wang" userId="6e1836d3-2ed9-4ae5-8700-9029b71c19c7" providerId="ADAL" clId="{BD3CE46C-9583-4DF3-884F-0BDA7B05F758}" dt="2023-06-26T23:59:43.236" v="17"/>
            <ac:spMkLst>
              <pc:docMk/>
              <pc:sldMasterMk cId="0" sldId="2147483648"/>
              <pc:sldLayoutMk cId="0" sldId="2147483659"/>
              <ac:spMk id="4"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7/9/2023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19E45C9-B34C-42F3-BF3B-7469E8D7F591}"/>
              </a:ext>
            </a:extLst>
          </p:cNvPr>
          <p:cNvSpPr>
            <a:spLocks noGrp="1" noChangeArrowheads="1"/>
          </p:cNvSpPr>
          <p:nvPr>
            <p:ph type="hdr" sz="quarter"/>
          </p:nvPr>
        </p:nvSpPr>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dirty="0"/>
              <a:t>doc.: IEEE 802.11-18/1067r0</a:t>
            </a:r>
          </a:p>
        </p:txBody>
      </p:sp>
      <p:sp>
        <p:nvSpPr>
          <p:cNvPr id="18434" name="Rectangle 3">
            <a:extLst>
              <a:ext uri="{FF2B5EF4-FFF2-40B4-BE49-F238E27FC236}">
                <a16:creationId xmlns:a16="http://schemas.microsoft.com/office/drawing/2014/main" id="{82984988-4919-C6FD-450F-5DF37ED902D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dirty="0"/>
              <a:t>July 2018</a:t>
            </a:r>
            <a:endParaRPr lang="en-GB" altLang="en-US" sz="1400" dirty="0"/>
          </a:p>
        </p:txBody>
      </p:sp>
      <p:sp>
        <p:nvSpPr>
          <p:cNvPr id="20484" name="Rectangle 6">
            <a:extLst>
              <a:ext uri="{FF2B5EF4-FFF2-40B4-BE49-F238E27FC236}">
                <a16:creationId xmlns:a16="http://schemas.microsoft.com/office/drawing/2014/main" id="{9F7C0EE7-8514-452E-AD86-EA65F4154F7B}"/>
              </a:ext>
            </a:extLst>
          </p:cNvPr>
          <p:cNvSpPr>
            <a:spLocks noGrp="1" noChangeArrowheads="1"/>
          </p:cNvSpPr>
          <p:nvPr>
            <p:ph type="ftr" sz="quarter" idx="4"/>
          </p:nvPr>
        </p:nvSpPr>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dirty="0"/>
              <a:t>Michael Montemurro, BlackBerry</a:t>
            </a:r>
          </a:p>
        </p:txBody>
      </p:sp>
      <p:sp>
        <p:nvSpPr>
          <p:cNvPr id="18436" name="Rectangle 7">
            <a:extLst>
              <a:ext uri="{FF2B5EF4-FFF2-40B4-BE49-F238E27FC236}">
                <a16:creationId xmlns:a16="http://schemas.microsoft.com/office/drawing/2014/main" id="{5EA227AB-82DA-D91B-8278-8D4CBB9931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39F08A9F-E56E-49D8-BE1F-3FB39C373478}" type="slidenum">
              <a:rPr lang="en-GB" altLang="en-US"/>
              <a:pPr>
                <a:spcBef>
                  <a:spcPct val="0"/>
                </a:spcBef>
              </a:pPr>
              <a:t>2</a:t>
            </a:fld>
            <a:endParaRPr lang="en-GB" altLang="en-US" dirty="0"/>
          </a:p>
        </p:txBody>
      </p:sp>
      <p:sp>
        <p:nvSpPr>
          <p:cNvPr id="18437" name="Rectangle 2">
            <a:extLst>
              <a:ext uri="{FF2B5EF4-FFF2-40B4-BE49-F238E27FC236}">
                <a16:creationId xmlns:a16="http://schemas.microsoft.com/office/drawing/2014/main" id="{927B1A20-EE13-C2F5-EABB-419D71E4A3FF}"/>
              </a:ext>
            </a:extLst>
          </p:cNvPr>
          <p:cNvSpPr>
            <a:spLocks noGrp="1" noRot="1" noChangeAspect="1" noChangeArrowheads="1" noTextEdit="1"/>
          </p:cNvSpPr>
          <p:nvPr>
            <p:ph type="sldImg"/>
          </p:nvPr>
        </p:nvSpPr>
        <p:spPr>
          <a:xfrm>
            <a:off x="98425" y="750888"/>
            <a:ext cx="6597650" cy="3711575"/>
          </a:xfrm>
          <a:ln cap="flat"/>
        </p:spPr>
      </p:sp>
      <p:sp>
        <p:nvSpPr>
          <p:cNvPr id="18438" name="Rectangle 3">
            <a:extLst>
              <a:ext uri="{FF2B5EF4-FFF2-40B4-BE49-F238E27FC236}">
                <a16:creationId xmlns:a16="http://schemas.microsoft.com/office/drawing/2014/main" id="{C7CE6092-D952-C938-2DCB-A6B7174A7C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3</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3</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4</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4</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10915206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a:t>doc.: IEEE 802.11-18/0302r0</a:t>
            </a:r>
          </a:p>
        </p:txBody>
      </p:sp>
      <p:sp>
        <p:nvSpPr>
          <p:cNvPr id="5" name="Date Placeholder 4"/>
          <p:cNvSpPr>
            <a:spLocks noGrp="1"/>
          </p:cNvSpPr>
          <p:nvPr>
            <p:ph type="dt" idx="11"/>
          </p:nvPr>
        </p:nvSpPr>
        <p:spPr/>
        <p:txBody>
          <a:bodyPr/>
          <a:lstStyle/>
          <a:p>
            <a:pPr>
              <a:defRPr/>
            </a:pPr>
            <a:r>
              <a:rPr lang="en-US" dirty="0"/>
              <a:t>March 2018</a:t>
            </a:r>
          </a:p>
        </p:txBody>
      </p:sp>
      <p:sp>
        <p:nvSpPr>
          <p:cNvPr id="6" name="Footer Placeholder 5"/>
          <p:cNvSpPr>
            <a:spLocks noGrp="1"/>
          </p:cNvSpPr>
          <p:nvPr>
            <p:ph type="ftr" sz="quarter" idx="12"/>
          </p:nvPr>
        </p:nvSpPr>
        <p:spPr/>
        <p:txBody>
          <a:bodyPr/>
          <a:lstStyle/>
          <a:p>
            <a:pPr lvl="4">
              <a:defRPr/>
            </a:pPr>
            <a:r>
              <a:rPr lang="en-US" dirty="0"/>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dirty="0"/>
              <a:t>Page </a:t>
            </a:r>
            <a:fld id="{F4F34E98-D62A-4186-8764-CE3AA6FA445F}" type="slidenum">
              <a:rPr lang="en-US" smtClean="0"/>
              <a:pPr>
                <a:defRPr/>
              </a:pPr>
              <a:t>20</a:t>
            </a:fld>
            <a:endParaRPr lang="en-US" dirty="0"/>
          </a:p>
        </p:txBody>
      </p:sp>
    </p:spTree>
    <p:extLst>
      <p:ext uri="{BB962C8B-B14F-4D97-AF65-F5344CB8AC3E}">
        <p14:creationId xmlns:p14="http://schemas.microsoft.com/office/powerpoint/2010/main" val="1778546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dirty="0"/>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July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2023</a:t>
            </a:r>
            <a:endParaRPr lang="en-GB" dirty="0"/>
          </a:p>
        </p:txBody>
      </p:sp>
      <p:sp>
        <p:nvSpPr>
          <p:cNvPr id="6" name="Footer Placeholder 5"/>
          <p:cNvSpPr>
            <a:spLocks noGrp="1"/>
          </p:cNvSpPr>
          <p:nvPr>
            <p:ph type="ftr" idx="11"/>
          </p:nvPr>
        </p:nvSpPr>
        <p:spPr/>
        <p:txBody>
          <a:bodyPr/>
          <a:lstStyle>
            <a:lvl1pPr>
              <a:defRPr/>
            </a:lvl1pPr>
          </a:lstStyle>
          <a:p>
            <a:r>
              <a:rPr lang="en-GB" dirty="0"/>
              <a:t>Xiaofei Wang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July 2023</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Xiaofei Wang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2023</a:t>
            </a:r>
            <a:endParaRPr lang="en-GB" dirty="0"/>
          </a:p>
        </p:txBody>
      </p:sp>
      <p:sp>
        <p:nvSpPr>
          <p:cNvPr id="4" name="Footer Placeholder 3"/>
          <p:cNvSpPr>
            <a:spLocks noGrp="1"/>
          </p:cNvSpPr>
          <p:nvPr>
            <p:ph type="ftr" idx="11"/>
          </p:nvPr>
        </p:nvSpPr>
        <p:spPr/>
        <p:txBody>
          <a:bodyPr/>
          <a:lstStyle>
            <a:lvl1pPr>
              <a:defRPr/>
            </a:lvl1pPr>
          </a:lstStyle>
          <a:p>
            <a:r>
              <a:rPr lang="en-GB" dirty="0"/>
              <a:t>Xiaofei Wang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2023</a:t>
            </a:r>
            <a:endParaRPr lang="en-GB" dirty="0"/>
          </a:p>
        </p:txBody>
      </p:sp>
      <p:sp>
        <p:nvSpPr>
          <p:cNvPr id="3" name="Footer Placeholder 2"/>
          <p:cNvSpPr>
            <a:spLocks noGrp="1"/>
          </p:cNvSpPr>
          <p:nvPr>
            <p:ph type="ftr" idx="11"/>
          </p:nvPr>
        </p:nvSpPr>
        <p:spPr/>
        <p:txBody>
          <a:bodyPr/>
          <a:lstStyle>
            <a:lvl1pPr>
              <a:defRPr/>
            </a:lvl1pPr>
          </a:lstStyle>
          <a:p>
            <a:r>
              <a:rPr lang="en-GB" dirty="0"/>
              <a:t>Xiaofei Wang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802.11-23/926r0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c50eaa77-9484-4a50-9d20-378149a0ecb6/summar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AIML TIG July 2023 Berlin Plenary Agenda</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2023-07-07</a:t>
            </a:r>
          </a:p>
        </p:txBody>
      </p:sp>
      <p:sp>
        <p:nvSpPr>
          <p:cNvPr id="6" name="Date Placeholder 3"/>
          <p:cNvSpPr>
            <a:spLocks noGrp="1"/>
          </p:cNvSpPr>
          <p:nvPr>
            <p:ph type="dt" idx="10"/>
          </p:nvPr>
        </p:nvSpPr>
        <p:spPr/>
        <p:txBody>
          <a:bodyPr/>
          <a:lstStyle/>
          <a:p>
            <a:r>
              <a:rPr lang="en-US" dirty="0"/>
              <a:t>July 2023</a:t>
            </a:r>
            <a:endParaRPr lang="en-GB" dirty="0"/>
          </a:p>
        </p:txBody>
      </p:sp>
      <p:sp>
        <p:nvSpPr>
          <p:cNvPr id="7" name="Footer Placeholder 4"/>
          <p:cNvSpPr>
            <a:spLocks noGrp="1"/>
          </p:cNvSpPr>
          <p:nvPr>
            <p:ph type="ftr" idx="11"/>
          </p:nvPr>
        </p:nvSpPr>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503121332"/>
              </p:ext>
            </p:extLst>
          </p:nvPr>
        </p:nvGraphicFramePr>
        <p:xfrm>
          <a:off x="1003935" y="3048000"/>
          <a:ext cx="10121900" cy="2462213"/>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3075" name="Object 3"/>
                      <p:cNvPicPr>
                        <a:picLocks noChangeAspect="1" noChangeArrowheads="1"/>
                      </p:cNvPicPr>
                      <p:nvPr/>
                    </p:nvPicPr>
                    <p:blipFill>
                      <a:blip r:embed="rId4"/>
                      <a:srcRect/>
                      <a:stretch>
                        <a:fillRect/>
                      </a:stretch>
                    </p:blipFill>
                    <p:spPr bwMode="auto">
                      <a:xfrm>
                        <a:off x="1003935" y="3048000"/>
                        <a:ext cx="10121900" cy="24622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10</a:t>
            </a:fld>
            <a:endParaRPr lang="en-US" altLang="en-US" dirty="0"/>
          </a:p>
        </p:txBody>
      </p:sp>
      <p:sp>
        <p:nvSpPr>
          <p:cNvPr id="5" name="Date Placeholder 4"/>
          <p:cNvSpPr>
            <a:spLocks noGrp="1"/>
          </p:cNvSpPr>
          <p:nvPr>
            <p:ph type="dt" idx="15"/>
          </p:nvPr>
        </p:nvSpPr>
        <p:spPr/>
        <p:txBody>
          <a:bodyPr/>
          <a:lstStyle/>
          <a:p>
            <a:r>
              <a:rPr lang="en-US" dirty="0"/>
              <a:t>July 2023</a:t>
            </a:r>
            <a:endParaRPr lang="en-GB" dirty="0"/>
          </a:p>
        </p:txBody>
      </p:sp>
      <p:sp>
        <p:nvSpPr>
          <p:cNvPr id="6" name="Footer Placeholder 5"/>
          <p:cNvSpPr>
            <a:spLocks noGrp="1"/>
          </p:cNvSpPr>
          <p:nvPr>
            <p:ph type="ftr" idx="14"/>
          </p:nvPr>
        </p:nvSpPr>
        <p:spPr/>
        <p:txBody>
          <a:bodyPr/>
          <a:lstStyle/>
          <a:p>
            <a:r>
              <a:rPr lang="en-GB" dirty="0"/>
              <a:t>Xiaofei Wang (InterDigital)</a:t>
            </a:r>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11</a:t>
            </a:fld>
            <a:endParaRPr lang="en-US" altLang="en-US" dirty="0"/>
          </a:p>
        </p:txBody>
      </p:sp>
      <p:sp>
        <p:nvSpPr>
          <p:cNvPr id="6" name="Footer Placeholder 5"/>
          <p:cNvSpPr>
            <a:spLocks noGrp="1"/>
          </p:cNvSpPr>
          <p:nvPr>
            <p:ph type="ftr" idx="14"/>
          </p:nvPr>
        </p:nvSpPr>
        <p:spPr/>
        <p:txBody>
          <a:bodyPr/>
          <a:lstStyle/>
          <a:p>
            <a:r>
              <a:rPr lang="en-GB" dirty="0"/>
              <a:t>Xiaofei Wang (InterDigital)</a:t>
            </a:r>
          </a:p>
        </p:txBody>
      </p:sp>
      <p:sp>
        <p:nvSpPr>
          <p:cNvPr id="5" name="Date Placeholder 4"/>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Reminders</a:t>
            </a:r>
          </a:p>
        </p:txBody>
      </p:sp>
      <p:sp>
        <p:nvSpPr>
          <p:cNvPr id="3" name="Content Placeholder 2"/>
          <p:cNvSpPr>
            <a:spLocks noGrp="1"/>
          </p:cNvSpPr>
          <p:nvPr>
            <p:ph idx="1"/>
          </p:nvPr>
        </p:nvSpPr>
        <p:spPr>
          <a:xfrm>
            <a:off x="914401" y="1905001"/>
            <a:ext cx="10361084" cy="4570414"/>
          </a:xfrm>
        </p:spPr>
        <p:txBody>
          <a:bodyPr/>
          <a:lstStyle/>
          <a:p>
            <a:pPr eaLnBrk="1" hangingPunct="1"/>
            <a:r>
              <a:rPr lang="en-US" altLang="en-US" sz="2800" dirty="0"/>
              <a:t>Reminders to attendees:</a:t>
            </a:r>
          </a:p>
          <a:p>
            <a:pPr lvl="1" eaLnBrk="1" hangingPunct="1"/>
            <a:r>
              <a:rPr lang="en-US" altLang="en-US" sz="2400" dirty="0"/>
              <a:t>Sign in IMAT to record attendance</a:t>
            </a:r>
          </a:p>
          <a:p>
            <a:pPr lvl="1" eaLnBrk="1" hangingPunct="1"/>
            <a:r>
              <a:rPr lang="en-US" altLang="en-US" sz="2400" dirty="0"/>
              <a:t>Noises off</a:t>
            </a:r>
          </a:p>
          <a:p>
            <a:pPr lvl="1" eaLnBrk="1" hangingPunct="1"/>
            <a:r>
              <a:rPr lang="en-US" altLang="en-US" sz="2400" dirty="0"/>
              <a:t>No recordings</a:t>
            </a:r>
          </a:p>
          <a:p>
            <a:endParaRPr lang="en-US" altLang="en-US" dirty="0"/>
          </a:p>
          <a:p>
            <a:r>
              <a:rPr lang="en-US" altLang="en-US" dirty="0"/>
              <a:t>Please announce your name and affiliation when you first address the group during a meeting slot</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6" name="Date Placeholder 5"/>
          <p:cNvSpPr>
            <a:spLocks noGrp="1"/>
          </p:cNvSpPr>
          <p:nvPr>
            <p:ph type="dt" idx="15"/>
          </p:nvPr>
        </p:nvSpPr>
        <p:spPr/>
        <p:txBody>
          <a:bodyPr/>
          <a:lstStyle/>
          <a:p>
            <a:r>
              <a:rPr lang="en-US" dirty="0"/>
              <a:t>July 2023</a:t>
            </a:r>
            <a:endParaRPr lang="en-GB" dirty="0"/>
          </a:p>
        </p:txBody>
      </p:sp>
      <p:sp>
        <p:nvSpPr>
          <p:cNvPr id="7" name="Footer Placeholder 4">
            <a:extLst>
              <a:ext uri="{FF2B5EF4-FFF2-40B4-BE49-F238E27FC236}">
                <a16:creationId xmlns:a16="http://schemas.microsoft.com/office/drawing/2014/main" id="{35FCDF46-2230-1246-255D-F06673123E80}"/>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29473190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Monday July 10, 2023 PM 1</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Minutes approval</a:t>
            </a:r>
          </a:p>
          <a:p>
            <a:pPr marL="457200" marR="0">
              <a:spcBef>
                <a:spcPts val="0"/>
              </a:spcBef>
              <a:spcAft>
                <a:spcPts val="0"/>
              </a:spcAft>
              <a:buFont typeface="Arial" panose="020B0604020202020204" pitchFamily="34" charset="0"/>
              <a:buChar char="•"/>
            </a:pPr>
            <a:endParaRPr lang="en-GB" sz="120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sz="1100"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GB" sz="1800" dirty="0">
                <a:effectLst/>
                <a:latin typeface="Times New Roman" panose="02020603050405020304" pitchFamily="18" charset="0"/>
                <a:ea typeface="Times New Roman" panose="02020603050405020304" pitchFamily="18" charset="0"/>
              </a:rPr>
              <a:t>11-23/1165r0 </a:t>
            </a:r>
            <a:r>
              <a:rPr lang="en-US" sz="1800" dirty="0">
                <a:latin typeface="Times New Roman" panose="02020603050405020304" pitchFamily="18" charset="0"/>
              </a:rPr>
              <a:t>Proposed IEEE 802.11 AIML TIG Technical Report Text for the CSI Feedback Compression Use Case</a:t>
            </a:r>
            <a:r>
              <a:rPr lang="en-GB" sz="1800" dirty="0">
                <a:effectLst/>
                <a:latin typeface="Times New Roman" panose="02020603050405020304" pitchFamily="18" charset="0"/>
                <a:ea typeface="Times New Roman" panose="02020603050405020304" pitchFamily="18" charset="0"/>
              </a:rPr>
              <a:t>, </a:t>
            </a:r>
            <a:r>
              <a:rPr lang="en-GB" sz="1800" b="0" dirty="0">
                <a:effectLst/>
                <a:latin typeface="Times New Roman" panose="02020603050405020304" pitchFamily="18" charset="0"/>
                <a:ea typeface="Times New Roman" panose="02020603050405020304" pitchFamily="18" charset="0"/>
              </a:rPr>
              <a:t>Ziming He (Samsung)</a:t>
            </a:r>
          </a:p>
          <a:p>
            <a:pPr marL="857250" lvl="1">
              <a:spcBef>
                <a:spcPts val="0"/>
              </a:spcBef>
              <a:spcAft>
                <a:spcPts val="0"/>
              </a:spcAft>
              <a:buFont typeface="Arial" panose="020B0604020202020204" pitchFamily="34" charset="0"/>
              <a:buChar char="•"/>
            </a:pPr>
            <a:r>
              <a:rPr lang="en-GB" sz="1800" dirty="0">
                <a:effectLst/>
                <a:latin typeface="Times New Roman" panose="02020603050405020304" pitchFamily="18" charset="0"/>
                <a:ea typeface="Times New Roman" panose="02020603050405020304" pitchFamily="18" charset="0"/>
              </a:rPr>
              <a:t>11-23/991r1 </a:t>
            </a:r>
            <a:r>
              <a:rPr lang="en-US" sz="1800" dirty="0">
                <a:latin typeface="Times New Roman" panose="02020603050405020304" pitchFamily="18" charset="0"/>
              </a:rPr>
              <a:t>Proposed IEEE 802.11 AIML TIG Technical Report Text for the CSI Feedback Compression Use Case</a:t>
            </a:r>
            <a:r>
              <a:rPr lang="en-GB" sz="1800" b="0" dirty="0">
                <a:effectLst/>
                <a:latin typeface="Times New Roman" panose="02020603050405020304" pitchFamily="18" charset="0"/>
                <a:ea typeface="Times New Roman" panose="02020603050405020304" pitchFamily="18" charset="0"/>
              </a:rPr>
              <a:t>, </a:t>
            </a:r>
            <a:r>
              <a:rPr lang="en-US" sz="1800" b="0" dirty="0">
                <a:latin typeface="Times New Roman" panose="02020603050405020304" pitchFamily="18" charset="0"/>
              </a:rPr>
              <a:t>Eunsung </a:t>
            </a:r>
            <a:r>
              <a:rPr lang="en-US" sz="1800" b="0" dirty="0" err="1">
                <a:latin typeface="Times New Roman" panose="02020603050405020304" pitchFamily="18" charset="0"/>
              </a:rPr>
              <a:t>Joen</a:t>
            </a:r>
            <a:r>
              <a:rPr lang="en-US" sz="1800" b="0" dirty="0">
                <a:latin typeface="Times New Roman" panose="02020603050405020304" pitchFamily="18" charset="0"/>
              </a:rPr>
              <a:t> (Samsung)</a:t>
            </a:r>
            <a:endParaRPr lang="en-GB" sz="600" b="0" dirty="0">
              <a:effectLst/>
              <a:latin typeface="Times New Roman" panose="02020603050405020304" pitchFamily="18" charset="0"/>
              <a:ea typeface="Times New Roman" panose="02020603050405020304" pitchFamily="18" charset="0"/>
            </a:endParaRPr>
          </a:p>
          <a:p>
            <a:pPr marL="514350" lvl="1" indent="0">
              <a:spcBef>
                <a:spcPts val="0"/>
              </a:spcBef>
              <a:spcAft>
                <a:spcPts val="0"/>
              </a:spcAft>
            </a:pPr>
            <a:endParaRPr lang="en-GB" sz="800" b="0" dirty="0">
              <a:latin typeface="Times New Roman" panose="02020603050405020304" pitchFamily="18" charset="0"/>
            </a:endParaRPr>
          </a:p>
          <a:p>
            <a:pPr marL="857250" lvl="1">
              <a:spcBef>
                <a:spcPts val="0"/>
              </a:spcBef>
              <a:spcAft>
                <a:spcPts val="0"/>
              </a:spcAft>
              <a:buFont typeface="Arial" panose="020B0604020202020204" pitchFamily="34" charset="0"/>
              <a:buChar char="•"/>
            </a:pPr>
            <a:r>
              <a:rPr lang="en-GB" sz="1800" dirty="0">
                <a:latin typeface="Times New Roman" panose="02020603050405020304" pitchFamily="18" charset="0"/>
              </a:rPr>
              <a:t>11-23/290r3 </a:t>
            </a:r>
            <a:r>
              <a:rPr lang="en-US" sz="1800" dirty="0">
                <a:latin typeface="Times New Roman" panose="02020603050405020304" pitchFamily="18" charset="0"/>
              </a:rPr>
              <a:t>Study on AI CSI Compression, </a:t>
            </a:r>
            <a:r>
              <a:rPr lang="en-US" sz="1800" b="0" i="0" dirty="0">
                <a:solidFill>
                  <a:srgbClr val="000000"/>
                </a:solidFill>
                <a:effectLst/>
                <a:latin typeface="Verdana" panose="020B0604030504040204" pitchFamily="34" charset="0"/>
              </a:rPr>
              <a:t> </a:t>
            </a:r>
            <a:r>
              <a:rPr lang="en-US" sz="1800" b="0" dirty="0">
                <a:latin typeface="Times New Roman" panose="02020603050405020304" pitchFamily="18" charset="0"/>
              </a:rPr>
              <a:t>Ziyang Guo (Huawei)</a:t>
            </a:r>
            <a:endParaRPr lang="en-GB" sz="1800" b="0"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US" sz="800" b="0" i="0" dirty="0">
              <a:solidFill>
                <a:srgbClr val="000000"/>
              </a:solidFill>
              <a:effectLst/>
              <a:latin typeface="Verdana" panose="020B0604030504040204" pitchFamily="34" charset="0"/>
            </a:endParaRPr>
          </a:p>
          <a:p>
            <a:pPr marL="800100" lvl="1">
              <a:spcBef>
                <a:spcPts val="0"/>
              </a:spcBef>
              <a:spcAft>
                <a:spcPts val="0"/>
              </a:spcAft>
              <a:buFont typeface="Arial" panose="020B0604020202020204" pitchFamily="34" charset="0"/>
              <a:buChar char="•"/>
            </a:pPr>
            <a:r>
              <a:rPr lang="en-GB" sz="1800" dirty="0">
                <a:latin typeface="Times New Roman" panose="02020603050405020304" pitchFamily="18" charset="0"/>
              </a:rPr>
              <a:t>11-23/996r1 </a:t>
            </a:r>
            <a:r>
              <a:rPr lang="en-US" sz="1800" dirty="0">
                <a:effectLst/>
                <a:latin typeface="Times New Roman" panose="02020603050405020304" pitchFamily="18" charset="0"/>
                <a:ea typeface="DengXian" panose="02010600030101010101" pitchFamily="2" charset="-122"/>
              </a:rPr>
              <a:t>Proposed IEEE 802.11 AIML TIG Technical Report Text for the CSI Compression Use Case</a:t>
            </a:r>
            <a:r>
              <a:rPr lang="en-US" sz="1800" dirty="0">
                <a:latin typeface="Times New Roman" panose="02020603050405020304" pitchFamily="18" charset="0"/>
              </a:rPr>
              <a:t>, </a:t>
            </a:r>
            <a:r>
              <a:rPr lang="en-US" sz="1800" b="0" i="0" dirty="0">
                <a:solidFill>
                  <a:srgbClr val="000000"/>
                </a:solidFill>
                <a:effectLst/>
                <a:latin typeface="Verdana" panose="020B0604030504040204" pitchFamily="34" charset="0"/>
              </a:rPr>
              <a:t> </a:t>
            </a:r>
            <a:r>
              <a:rPr lang="en-US" sz="1800" b="0" dirty="0">
                <a:latin typeface="Times New Roman" panose="02020603050405020304" pitchFamily="18" charset="0"/>
              </a:rPr>
              <a:t>Ziyang Guo (Huawei)</a:t>
            </a:r>
          </a:p>
          <a:p>
            <a:pPr marL="800100" lvl="1">
              <a:spcBef>
                <a:spcPts val="0"/>
              </a:spcBef>
              <a:spcAft>
                <a:spcPts val="0"/>
              </a:spcAft>
              <a:buFont typeface="Arial" panose="020B0604020202020204" pitchFamily="34" charset="0"/>
              <a:buChar char="•"/>
            </a:pPr>
            <a:r>
              <a:rPr lang="en-GB" sz="1800" dirty="0">
                <a:effectLst/>
                <a:latin typeface="Times New Roman" panose="02020603050405020304" pitchFamily="18" charset="0"/>
                <a:ea typeface="Times New Roman" panose="02020603050405020304" pitchFamily="18" charset="0"/>
              </a:rPr>
              <a:t>11-23/227r5 </a:t>
            </a:r>
            <a:r>
              <a:rPr lang="en-US" sz="1800" dirty="0">
                <a:latin typeface="Times New Roman" panose="02020603050405020304" pitchFamily="18" charset="0"/>
              </a:rPr>
              <a:t>Proposed IEEE 802.11 AIML TIG Technical Report Text for the Multi-AP Coordination Use Case</a:t>
            </a:r>
            <a:r>
              <a:rPr lang="en-GB" sz="1800" b="0" dirty="0">
                <a:effectLst/>
                <a:latin typeface="Times New Roman" panose="02020603050405020304" pitchFamily="18" charset="0"/>
                <a:ea typeface="Times New Roman" panose="02020603050405020304" pitchFamily="18" charset="0"/>
              </a:rPr>
              <a:t>, Szymon Szott (AGH University)</a:t>
            </a:r>
            <a:endParaRPr lang="en-GB" sz="180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Recess</a:t>
            </a:r>
            <a:endParaRPr lang="en-US"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114300" marR="0" indent="0">
              <a:spcBef>
                <a:spcPts val="0"/>
              </a:spcBef>
              <a:spcAft>
                <a:spcPts val="0"/>
              </a:spcAft>
            </a:pPr>
            <a:endParaRPr lang="en-GB"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8556932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Tuesday July 11, 2023 PM1</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11-23/1072r1 </a:t>
            </a:r>
            <a:r>
              <a:rPr lang="en-US" dirty="0">
                <a:latin typeface="Times New Roman" panose="02020603050405020304" pitchFamily="18" charset="0"/>
              </a:rPr>
              <a:t>AIML methodology for dynamic spectrum sharing and coexistence</a:t>
            </a:r>
            <a:r>
              <a:rPr lang="en-GB" b="0" dirty="0">
                <a:effectLst/>
                <a:latin typeface="Times New Roman" panose="02020603050405020304" pitchFamily="18" charset="0"/>
                <a:ea typeface="Times New Roman" panose="02020603050405020304" pitchFamily="18" charset="0"/>
              </a:rPr>
              <a:t>, Marco Hernandez (YRP-IAI; CWC Oulu University)</a:t>
            </a:r>
          </a:p>
          <a:p>
            <a:pPr marL="857250" lvl="1">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Recess</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524396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Wednesday July 12, 2023 AM2</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Recess</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1046343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Thursday July 13, </a:t>
            </a:r>
            <a:r>
              <a:rPr lang="en-US" altLang="en-US"/>
              <a:t>2023 PM1</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457200" marR="0">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Potentially motion of AIML TIG technical report</a:t>
            </a: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Adjourn</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129803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a:extLst>
              <a:ext uri="{FF2B5EF4-FFF2-40B4-BE49-F238E27FC236}">
                <a16:creationId xmlns:a16="http://schemas.microsoft.com/office/drawing/2014/main" id="{481163E3-3235-B93B-D977-4040786F5097}"/>
              </a:ext>
            </a:extLst>
          </p:cNvPr>
          <p:cNvSpPr>
            <a:spLocks noGrp="1"/>
          </p:cNvSpPr>
          <p:nvPr>
            <p:ph type="dt" sz="quarter" idx="10"/>
          </p:nvPr>
        </p:nvSpPr>
        <p:spPr bwMode="auto">
          <a:xfrm>
            <a:off x="696913" y="332601"/>
            <a:ext cx="942566" cy="276999"/>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pPr>
            <a:r>
              <a:rPr lang="en-CA" altLang="en-US" dirty="0"/>
              <a:t>July 2023</a:t>
            </a:r>
            <a:endParaRPr lang="en-GB" altLang="en-US" sz="1800" dirty="0"/>
          </a:p>
        </p:txBody>
      </p:sp>
      <p:sp>
        <p:nvSpPr>
          <p:cNvPr id="3075" name="Footer Placeholder 4">
            <a:extLst>
              <a:ext uri="{FF2B5EF4-FFF2-40B4-BE49-F238E27FC236}">
                <a16:creationId xmlns:a16="http://schemas.microsoft.com/office/drawing/2014/main" id="{045C5F91-7E5E-4101-9D99-9A940BB1C4B5}"/>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17411" name="Slide Number Placeholder 5">
            <a:extLst>
              <a:ext uri="{FF2B5EF4-FFF2-40B4-BE49-F238E27FC236}">
                <a16:creationId xmlns:a16="http://schemas.microsoft.com/office/drawing/2014/main" id="{8B02B45E-32DD-E1B8-2B9E-96BDB327CC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422EB9C2-4523-4101-8834-B68FD7935310}" type="slidenum">
              <a:rPr lang="en-GB" altLang="en-US" sz="1200" b="0"/>
              <a:pPr>
                <a:spcBef>
                  <a:spcPct val="0"/>
                </a:spcBef>
                <a:buFontTx/>
                <a:buNone/>
              </a:pPr>
              <a:t>2</a:t>
            </a:fld>
            <a:endParaRPr lang="en-GB" altLang="en-US" sz="1200" b="0" dirty="0"/>
          </a:p>
        </p:txBody>
      </p:sp>
      <p:sp>
        <p:nvSpPr>
          <p:cNvPr id="17412" name="Rectangle 2">
            <a:extLst>
              <a:ext uri="{FF2B5EF4-FFF2-40B4-BE49-F238E27FC236}">
                <a16:creationId xmlns:a16="http://schemas.microsoft.com/office/drawing/2014/main" id="{76ED1CA6-1028-934D-8519-967EB5D70F93}"/>
              </a:ext>
            </a:extLst>
          </p:cNvPr>
          <p:cNvSpPr>
            <a:spLocks noGrp="1" noChangeArrowheads="1"/>
          </p:cNvSpPr>
          <p:nvPr>
            <p:ph type="title"/>
          </p:nvPr>
        </p:nvSpPr>
        <p:spPr/>
        <p:txBody>
          <a:bodyPr/>
          <a:lstStyle/>
          <a:p>
            <a:r>
              <a:rPr lang="en-GB" altLang="en-US" dirty="0"/>
              <a:t>Abstract</a:t>
            </a:r>
          </a:p>
        </p:txBody>
      </p:sp>
      <p:sp>
        <p:nvSpPr>
          <p:cNvPr id="17413" name="Rectangle 3">
            <a:extLst>
              <a:ext uri="{FF2B5EF4-FFF2-40B4-BE49-F238E27FC236}">
                <a16:creationId xmlns:a16="http://schemas.microsoft.com/office/drawing/2014/main" id="{C2334348-7D14-5567-9887-24899B21D490}"/>
              </a:ext>
            </a:extLst>
          </p:cNvPr>
          <p:cNvSpPr>
            <a:spLocks noGrp="1" noChangeArrowheads="1"/>
          </p:cNvSpPr>
          <p:nvPr>
            <p:ph type="body" idx="1"/>
          </p:nvPr>
        </p:nvSpPr>
        <p:spPr/>
        <p:txBody>
          <a:bodyPr/>
          <a:lstStyle/>
          <a:p>
            <a:pPr algn="ctr">
              <a:buFontTx/>
              <a:buNone/>
            </a:pPr>
            <a:r>
              <a:rPr lang="en-GB" altLang="en-US" sz="3200" dirty="0"/>
              <a:t>   Agenda for AIML (Artificial Intelligence Machine Learning) TIG for the July 2023 Berlin Plenary</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r>
              <a:rPr lang="en-US" dirty="0"/>
              <a:t>[1] 11-22/597r3: May 2022 Working Group Motions, May 18, 2022</a:t>
            </a:r>
          </a:p>
          <a:p>
            <a:r>
              <a:rPr lang="en-US" dirty="0"/>
              <a:t>[2] 11-14/629r22: 802.11 Operations Manual, July 13, 2018</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dirty="0"/>
              <a:t>Xiaofei Wang (InterDigital)</a:t>
            </a:r>
          </a:p>
        </p:txBody>
      </p:sp>
      <p:sp>
        <p:nvSpPr>
          <p:cNvPr id="4" name="Date Placeholder 3"/>
          <p:cNvSpPr>
            <a:spLocks noGrp="1"/>
          </p:cNvSpPr>
          <p:nvPr>
            <p:ph type="dt" idx="15"/>
          </p:nvPr>
        </p:nvSpPr>
        <p:spPr>
          <a:prstGeom prst="rect">
            <a:avLst/>
          </a:prstGeom>
        </p:spPr>
        <p:txBody>
          <a:bodyPr/>
          <a:lstStyle/>
          <a:p>
            <a:pPr>
              <a:defRPr/>
            </a:pPr>
            <a:r>
              <a:rPr lang="en-US" dirty="0"/>
              <a:t>July 2023</a:t>
            </a:r>
          </a:p>
        </p:txBody>
      </p:sp>
    </p:spTree>
    <p:extLst>
      <p:ext uri="{BB962C8B-B14F-4D97-AF65-F5344CB8AC3E}">
        <p14:creationId xmlns:p14="http://schemas.microsoft.com/office/powerpoint/2010/main" val="3900562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3</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Agenda</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600200" y="1200150"/>
            <a:ext cx="9144000" cy="4895850"/>
          </a:xfrm>
        </p:spPr>
        <p:txBody>
          <a:bodyPr/>
          <a:lstStyle/>
          <a:p>
            <a:pPr marL="457200" indent="-457200">
              <a:buFont typeface="Arial" panose="020B0604020202020204" pitchFamily="34" charset="0"/>
              <a:buChar char="•"/>
              <a:defRPr/>
            </a:pPr>
            <a:r>
              <a:rPr lang="en-GB" altLang="en-US" dirty="0"/>
              <a:t>Call Meeting to Order</a:t>
            </a:r>
          </a:p>
          <a:p>
            <a:pPr marL="457200" indent="-457200">
              <a:buFont typeface="Arial" panose="020B0604020202020204" pitchFamily="34" charset="0"/>
              <a:buChar char="•"/>
              <a:defRPr/>
            </a:pPr>
            <a:r>
              <a:rPr lang="en-US" altLang="en-US" dirty="0"/>
              <a:t>Agenda approval</a:t>
            </a:r>
          </a:p>
          <a:p>
            <a:pPr marL="457200" indent="-457200">
              <a:buFont typeface="Arial" panose="020B0604020202020204" pitchFamily="34" charset="0"/>
              <a:buChar char="•"/>
              <a:defRPr/>
            </a:pPr>
            <a:r>
              <a:rPr lang="en-US" altLang="en-US" dirty="0"/>
              <a:t>Review Patent Policies &amp; Call for essential patents</a:t>
            </a:r>
          </a:p>
          <a:p>
            <a:pPr marL="457200" indent="-457200">
              <a:buFont typeface="Arial" panose="020B0604020202020204" pitchFamily="34" charset="0"/>
              <a:buChar char="•"/>
              <a:defRPr/>
            </a:pPr>
            <a:r>
              <a:rPr lang="en-US" altLang="en-US" dirty="0"/>
              <a:t>Review of IEEE Copyright and other policies</a:t>
            </a:r>
          </a:p>
          <a:p>
            <a:pPr marL="457200" indent="-457200">
              <a:buFont typeface="Arial" panose="020B0604020202020204" pitchFamily="34" charset="0"/>
              <a:buChar char="•"/>
              <a:defRPr/>
            </a:pPr>
            <a:r>
              <a:rPr lang="en-GB" altLang="en-US" dirty="0"/>
              <a:t>Announcements</a:t>
            </a:r>
          </a:p>
          <a:p>
            <a:pPr marL="457200" indent="-457200">
              <a:buFont typeface="Arial" panose="020B0604020202020204" pitchFamily="34" charset="0"/>
              <a:buChar char="•"/>
              <a:defRPr/>
            </a:pPr>
            <a:r>
              <a:rPr lang="en-GB" altLang="en-US" dirty="0"/>
              <a:t>Minutes approval</a:t>
            </a:r>
          </a:p>
          <a:p>
            <a:pPr marL="514350" indent="-457200">
              <a:buFont typeface="Arial" panose="020B0604020202020204" pitchFamily="34" charset="0"/>
              <a:buChar char="•"/>
              <a:defRPr/>
            </a:pPr>
            <a:r>
              <a:rPr lang="en-GB" altLang="en-US" dirty="0"/>
              <a:t>Meeting slots</a:t>
            </a:r>
          </a:p>
          <a:p>
            <a:pPr marL="800100" lvl="1" indent="-342900">
              <a:spcBef>
                <a:spcPts val="300"/>
              </a:spcBef>
              <a:buFont typeface="Arial" panose="020B0604020202020204" pitchFamily="34" charset="0"/>
              <a:buChar char="•"/>
            </a:pPr>
            <a:r>
              <a:rPr lang="en-US" altLang="en-US" sz="1800" dirty="0"/>
              <a:t>4 slots: </a:t>
            </a:r>
          </a:p>
          <a:p>
            <a:pPr marL="1200150" lvl="2" indent="-342900">
              <a:spcBef>
                <a:spcPts val="300"/>
              </a:spcBef>
              <a:buFont typeface="Arial" panose="020B0604020202020204" pitchFamily="34" charset="0"/>
              <a:buChar char="•"/>
            </a:pPr>
            <a:r>
              <a:rPr lang="en-US" altLang="en-US" sz="1400" dirty="0"/>
              <a:t>Monday July 10: 	</a:t>
            </a:r>
            <a:r>
              <a:rPr lang="en-US" altLang="en-US" sz="1400" b="1" dirty="0"/>
              <a:t>PM1</a:t>
            </a:r>
          </a:p>
          <a:p>
            <a:pPr marL="1200150" lvl="2" indent="-342900">
              <a:spcBef>
                <a:spcPts val="300"/>
              </a:spcBef>
              <a:buFont typeface="Arial" panose="020B0604020202020204" pitchFamily="34" charset="0"/>
              <a:buChar char="•"/>
            </a:pPr>
            <a:r>
              <a:rPr lang="en-US" altLang="en-US" sz="1400" dirty="0"/>
              <a:t>Tuesday July 11: 	</a:t>
            </a:r>
            <a:r>
              <a:rPr lang="en-US" altLang="en-US" sz="1400" b="1" dirty="0"/>
              <a:t>PM1</a:t>
            </a:r>
          </a:p>
          <a:p>
            <a:pPr marL="1200150" lvl="2" indent="-342900">
              <a:spcBef>
                <a:spcPts val="300"/>
              </a:spcBef>
              <a:buFont typeface="Arial" panose="020B0604020202020204" pitchFamily="34" charset="0"/>
              <a:buChar char="•"/>
            </a:pPr>
            <a:r>
              <a:rPr lang="en-US" altLang="en-US" sz="1400" dirty="0"/>
              <a:t>Wednesday July 12: </a:t>
            </a:r>
            <a:r>
              <a:rPr lang="en-US" altLang="en-US" sz="1400" b="1" dirty="0"/>
              <a:t>AM2</a:t>
            </a:r>
          </a:p>
          <a:p>
            <a:pPr marL="1200150" lvl="2" indent="-342900">
              <a:spcBef>
                <a:spcPts val="300"/>
              </a:spcBef>
              <a:buFont typeface="Arial" panose="020B0604020202020204" pitchFamily="34" charset="0"/>
              <a:buChar char="•"/>
            </a:pPr>
            <a:r>
              <a:rPr lang="en-US" altLang="en-US" sz="1400" dirty="0"/>
              <a:t>Thursday July 13: 	</a:t>
            </a:r>
            <a:r>
              <a:rPr lang="en-US" altLang="en-US" sz="1400" b="1" dirty="0"/>
              <a:t>PM1</a:t>
            </a:r>
          </a:p>
          <a:p>
            <a:pPr marL="457200" indent="-457200">
              <a:lnSpc>
                <a:spcPct val="90000"/>
              </a:lnSpc>
              <a:buFont typeface="Arial" panose="020B0604020202020204" pitchFamily="34" charset="0"/>
              <a:buChar char="•"/>
              <a:defRPr/>
            </a:pPr>
            <a:r>
              <a:rPr lang="en-US" altLang="en-US" dirty="0"/>
              <a:t>Discussion/Plans for Next Steps for the AIML TIG</a:t>
            </a:r>
          </a:p>
          <a:p>
            <a:pPr marL="457200" indent="-457200">
              <a:lnSpc>
                <a:spcPct val="90000"/>
              </a:lnSpc>
              <a:buFont typeface="Arial" panose="020B0604020202020204" pitchFamily="34" charset="0"/>
              <a:buChar char="•"/>
              <a:defRPr/>
            </a:pPr>
            <a:r>
              <a:rPr lang="en-US" altLang="en-US" dirty="0"/>
              <a:t>Adjourn</a:t>
            </a: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2023</a:t>
            </a:r>
            <a:endParaRPr lang="en-GB" altLang="en-US" sz="1800" dirty="0"/>
          </a:p>
        </p:txBody>
      </p:sp>
      <p:sp>
        <p:nvSpPr>
          <p:cNvPr id="8" name="Footer Placeholder 4">
            <a:extLst>
              <a:ext uri="{FF2B5EF4-FFF2-40B4-BE49-F238E27FC236}">
                <a16:creationId xmlns:a16="http://schemas.microsoft.com/office/drawing/2014/main" id="{92BF4F79-02B2-849D-5F5A-62DFE703E53C}"/>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4</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List of Submissions</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435100" y="1320800"/>
            <a:ext cx="9829800" cy="4556125"/>
          </a:xfrm>
        </p:spPr>
        <p:txBody>
          <a:bodyPr/>
          <a:lstStyle/>
          <a:p>
            <a:pPr marL="457200">
              <a:spcBef>
                <a:spcPts val="0"/>
              </a:spcBef>
              <a:spcAft>
                <a:spcPts val="0"/>
              </a:spcAft>
              <a:buFont typeface="Arial" panose="020B0604020202020204" pitchFamily="34" charset="0"/>
              <a:buChar char="•"/>
            </a:pPr>
            <a:r>
              <a:rPr lang="en-GB" sz="1800" dirty="0">
                <a:effectLst/>
                <a:latin typeface="Times New Roman" panose="02020603050405020304" pitchFamily="18" charset="0"/>
                <a:ea typeface="Times New Roman" panose="02020603050405020304" pitchFamily="18" charset="0"/>
              </a:rPr>
              <a:t>11-23/1165r0 </a:t>
            </a:r>
            <a:r>
              <a:rPr lang="en-US" sz="1800" dirty="0">
                <a:latin typeface="Times New Roman" panose="02020603050405020304" pitchFamily="18" charset="0"/>
              </a:rPr>
              <a:t>Proposed IEEE 802.11 AIML TIG Technical Report Text for the CSI Feedback Compression Use Case</a:t>
            </a:r>
            <a:r>
              <a:rPr lang="en-GB" sz="1800" dirty="0">
                <a:effectLst/>
                <a:latin typeface="Times New Roman" panose="02020603050405020304" pitchFamily="18" charset="0"/>
                <a:ea typeface="Times New Roman" panose="02020603050405020304" pitchFamily="18" charset="0"/>
              </a:rPr>
              <a:t>, </a:t>
            </a:r>
            <a:r>
              <a:rPr lang="en-GB" sz="1800" b="0" dirty="0">
                <a:effectLst/>
                <a:latin typeface="Times New Roman" panose="02020603050405020304" pitchFamily="18" charset="0"/>
                <a:ea typeface="Times New Roman" panose="02020603050405020304" pitchFamily="18" charset="0"/>
              </a:rPr>
              <a:t>Ziming He (Samsung)</a:t>
            </a:r>
          </a:p>
          <a:p>
            <a:pPr marL="457200">
              <a:spcBef>
                <a:spcPts val="0"/>
              </a:spcBef>
              <a:spcAft>
                <a:spcPts val="0"/>
              </a:spcAft>
              <a:buFont typeface="Arial" panose="020B0604020202020204" pitchFamily="34" charset="0"/>
              <a:buChar char="•"/>
            </a:pPr>
            <a:r>
              <a:rPr lang="en-GB" sz="1800" dirty="0">
                <a:effectLst/>
                <a:latin typeface="Times New Roman" panose="02020603050405020304" pitchFamily="18" charset="0"/>
                <a:ea typeface="Times New Roman" panose="02020603050405020304" pitchFamily="18" charset="0"/>
              </a:rPr>
              <a:t>11-23/991r1 </a:t>
            </a:r>
            <a:r>
              <a:rPr lang="en-US" sz="1800" dirty="0">
                <a:latin typeface="Times New Roman" panose="02020603050405020304" pitchFamily="18" charset="0"/>
              </a:rPr>
              <a:t>Proposed IEEE 802.11 AIML TIG Technical Report Text for the CSI Feedback Compression Use Case</a:t>
            </a:r>
            <a:r>
              <a:rPr lang="en-GB" sz="1800" b="0" dirty="0">
                <a:effectLst/>
                <a:latin typeface="Times New Roman" panose="02020603050405020304" pitchFamily="18" charset="0"/>
                <a:ea typeface="Times New Roman" panose="02020603050405020304" pitchFamily="18" charset="0"/>
              </a:rPr>
              <a:t>, </a:t>
            </a:r>
            <a:r>
              <a:rPr lang="en-US" sz="1800" b="0" dirty="0">
                <a:latin typeface="Times New Roman" panose="02020603050405020304" pitchFamily="18" charset="0"/>
              </a:rPr>
              <a:t>Eunsung </a:t>
            </a:r>
            <a:r>
              <a:rPr lang="en-US" sz="1800" b="0" dirty="0" err="1">
                <a:latin typeface="Times New Roman" panose="02020603050405020304" pitchFamily="18" charset="0"/>
              </a:rPr>
              <a:t>Joen</a:t>
            </a:r>
            <a:r>
              <a:rPr lang="en-US" sz="1800" b="0" dirty="0">
                <a:latin typeface="Times New Roman" panose="02020603050405020304" pitchFamily="18" charset="0"/>
              </a:rPr>
              <a:t> (Samsung)</a:t>
            </a:r>
          </a:p>
          <a:p>
            <a:pPr marL="457200">
              <a:spcBef>
                <a:spcPts val="0"/>
              </a:spcBef>
              <a:spcAft>
                <a:spcPts val="0"/>
              </a:spcAft>
              <a:buFont typeface="Arial" panose="020B0604020202020204" pitchFamily="34" charset="0"/>
              <a:buChar char="•"/>
            </a:pPr>
            <a:endParaRPr lang="en-GB" sz="70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800" dirty="0">
                <a:effectLst/>
                <a:latin typeface="Times New Roman" panose="02020603050405020304" pitchFamily="18" charset="0"/>
                <a:ea typeface="Times New Roman" panose="02020603050405020304" pitchFamily="18" charset="0"/>
              </a:rPr>
              <a:t>11-23/227r5 </a:t>
            </a:r>
            <a:r>
              <a:rPr lang="en-US" sz="1800" dirty="0">
                <a:latin typeface="Times New Roman" panose="02020603050405020304" pitchFamily="18" charset="0"/>
              </a:rPr>
              <a:t>Proposed IEEE 802.11 AIML TIG Technical Report Text for the Multi-AP Coordination Use Case</a:t>
            </a:r>
            <a:r>
              <a:rPr lang="en-GB" sz="1800" b="0" dirty="0">
                <a:effectLst/>
                <a:latin typeface="Times New Roman" panose="02020603050405020304" pitchFamily="18" charset="0"/>
                <a:ea typeface="Times New Roman" panose="02020603050405020304" pitchFamily="18" charset="0"/>
              </a:rPr>
              <a:t>, Szymon Szott (AGH University)</a:t>
            </a:r>
          </a:p>
          <a:p>
            <a:pPr marL="457200">
              <a:spcBef>
                <a:spcPts val="0"/>
              </a:spcBef>
              <a:spcAft>
                <a:spcPts val="0"/>
              </a:spcAft>
              <a:buFont typeface="Arial" panose="020B0604020202020204" pitchFamily="34" charset="0"/>
              <a:buChar char="•"/>
            </a:pPr>
            <a:endParaRPr lang="en-GB" sz="800"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sz="1800" dirty="0">
                <a:effectLst/>
                <a:latin typeface="Times New Roman" panose="02020603050405020304" pitchFamily="18" charset="0"/>
                <a:ea typeface="Times New Roman" panose="02020603050405020304" pitchFamily="18" charset="0"/>
              </a:rPr>
              <a:t>11-23/1072r1 </a:t>
            </a:r>
            <a:r>
              <a:rPr lang="en-US" sz="1800" dirty="0">
                <a:latin typeface="Times New Roman" panose="02020603050405020304" pitchFamily="18" charset="0"/>
              </a:rPr>
              <a:t>AIML methodology for dynamic spectrum sharing and coexistence</a:t>
            </a:r>
            <a:r>
              <a:rPr lang="en-GB" sz="1800" b="0" dirty="0">
                <a:effectLst/>
                <a:latin typeface="Times New Roman" panose="02020603050405020304" pitchFamily="18" charset="0"/>
                <a:ea typeface="Times New Roman" panose="02020603050405020304" pitchFamily="18" charset="0"/>
              </a:rPr>
              <a:t>, Marco Hernandez (YRP-IAI; CWC Oulu University)</a:t>
            </a:r>
          </a:p>
          <a:p>
            <a:pPr marL="114300" indent="0">
              <a:spcBef>
                <a:spcPts val="0"/>
              </a:spcBef>
              <a:spcAft>
                <a:spcPts val="0"/>
              </a:spcAft>
            </a:pPr>
            <a:endParaRPr lang="en-GB" sz="105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800" dirty="0">
                <a:latin typeface="Times New Roman" panose="02020603050405020304" pitchFamily="18" charset="0"/>
              </a:rPr>
              <a:t>11-23/290r3 </a:t>
            </a:r>
            <a:r>
              <a:rPr lang="en-US" sz="1800" dirty="0">
                <a:latin typeface="Times New Roman" panose="02020603050405020304" pitchFamily="18" charset="0"/>
              </a:rPr>
              <a:t>Study on AI CSI Compression, </a:t>
            </a:r>
            <a:r>
              <a:rPr lang="en-US" sz="1800" b="0" i="0" dirty="0">
                <a:solidFill>
                  <a:srgbClr val="000000"/>
                </a:solidFill>
                <a:effectLst/>
                <a:latin typeface="Verdana" panose="020B0604030504040204" pitchFamily="34" charset="0"/>
              </a:rPr>
              <a:t> </a:t>
            </a:r>
            <a:r>
              <a:rPr lang="en-US" sz="1800" b="0" dirty="0">
                <a:latin typeface="Times New Roman" panose="02020603050405020304" pitchFamily="18" charset="0"/>
              </a:rPr>
              <a:t>Ziyang Guo (Huawei)</a:t>
            </a:r>
            <a:endParaRPr lang="en-GB" sz="1800" b="0"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US" sz="1000" b="0" i="0" dirty="0">
              <a:solidFill>
                <a:srgbClr val="000000"/>
              </a:solidFill>
              <a:effectLst/>
              <a:latin typeface="Verdana" panose="020B0604030504040204" pitchFamily="34" charset="0"/>
            </a:endParaRPr>
          </a:p>
          <a:p>
            <a:pPr marL="400050" indent="-285750">
              <a:spcBef>
                <a:spcPts val="0"/>
              </a:spcBef>
              <a:spcAft>
                <a:spcPts val="0"/>
              </a:spcAft>
              <a:buFont typeface="Arial" panose="020B0604020202020204" pitchFamily="34" charset="0"/>
              <a:buChar char="•"/>
            </a:pPr>
            <a:r>
              <a:rPr lang="en-GB" sz="1800" dirty="0">
                <a:latin typeface="Times New Roman" panose="02020603050405020304" pitchFamily="18" charset="0"/>
              </a:rPr>
              <a:t> 11-23/1182r0 </a:t>
            </a:r>
            <a:r>
              <a:rPr lang="en-US" sz="1800" dirty="0">
                <a:effectLst/>
                <a:latin typeface="Times New Roman" panose="02020603050405020304" pitchFamily="18" charset="0"/>
                <a:ea typeface="DengXian" panose="02010600030101010101" pitchFamily="2" charset="-122"/>
              </a:rPr>
              <a:t>Follow-up Discussions on Neural Network Model Sharing for WLAN</a:t>
            </a:r>
            <a:r>
              <a:rPr lang="en-US" sz="1800" dirty="0">
                <a:latin typeface="Times New Roman" panose="02020603050405020304" pitchFamily="18" charset="0"/>
              </a:rPr>
              <a:t>,  </a:t>
            </a:r>
            <a:r>
              <a:rPr lang="en-US" sz="1800" b="0" dirty="0">
                <a:latin typeface="Times New Roman" panose="02020603050405020304" pitchFamily="18" charset="0"/>
              </a:rPr>
              <a:t>Ziyang Guo (Huawei)</a:t>
            </a:r>
          </a:p>
          <a:p>
            <a:pPr marL="400050" indent="-285750">
              <a:spcBef>
                <a:spcPts val="0"/>
              </a:spcBef>
              <a:spcAft>
                <a:spcPts val="0"/>
              </a:spcAft>
              <a:buFont typeface="Arial" panose="020B0604020202020204" pitchFamily="34" charset="0"/>
              <a:buChar char="•"/>
            </a:pPr>
            <a:r>
              <a:rPr lang="en-GB" sz="1800" dirty="0">
                <a:latin typeface="Times New Roman" panose="02020603050405020304" pitchFamily="18" charset="0"/>
              </a:rPr>
              <a:t>11-23/996r1 </a:t>
            </a:r>
            <a:r>
              <a:rPr lang="en-US" sz="1800" dirty="0">
                <a:effectLst/>
                <a:latin typeface="Times New Roman" panose="02020603050405020304" pitchFamily="18" charset="0"/>
                <a:ea typeface="DengXian" panose="02010600030101010101" pitchFamily="2" charset="-122"/>
              </a:rPr>
              <a:t>Proposed IEEE 802.11 AIML TIG Technical Report Text for the CSI Compression Use Case</a:t>
            </a:r>
            <a:r>
              <a:rPr lang="en-US" sz="1800" dirty="0">
                <a:latin typeface="Times New Roman" panose="02020603050405020304" pitchFamily="18" charset="0"/>
              </a:rPr>
              <a:t>, </a:t>
            </a:r>
            <a:r>
              <a:rPr lang="en-US" sz="1800" b="0" i="0" dirty="0">
                <a:solidFill>
                  <a:srgbClr val="000000"/>
                </a:solidFill>
                <a:effectLst/>
                <a:latin typeface="Verdana" panose="020B0604030504040204" pitchFamily="34" charset="0"/>
              </a:rPr>
              <a:t> </a:t>
            </a:r>
            <a:r>
              <a:rPr lang="en-US" sz="1800" b="0" dirty="0">
                <a:latin typeface="Times New Roman" panose="02020603050405020304" pitchFamily="18" charset="0"/>
              </a:rPr>
              <a:t>Ziyang Guo (Huawei)</a:t>
            </a:r>
            <a:endParaRPr lang="en-GB" sz="1800" b="0" dirty="0">
              <a:latin typeface="Times New Roman" panose="02020603050405020304" pitchFamily="18" charset="0"/>
            </a:endParaRPr>
          </a:p>
          <a:p>
            <a:pPr marL="400050" indent="-285750">
              <a:spcBef>
                <a:spcPts val="0"/>
              </a:spcBef>
              <a:spcAft>
                <a:spcPts val="0"/>
              </a:spcAft>
              <a:buFont typeface="Arial" panose="020B0604020202020204" pitchFamily="34" charset="0"/>
              <a:buChar char="•"/>
            </a:pPr>
            <a:r>
              <a:rPr lang="en-GB" sz="1800" dirty="0">
                <a:latin typeface="Times New Roman" panose="02020603050405020304" pitchFamily="18" charset="0"/>
              </a:rPr>
              <a:t>11-23/997r1 </a:t>
            </a:r>
            <a:r>
              <a:rPr lang="en-US" sz="1800" dirty="0">
                <a:effectLst/>
                <a:latin typeface="Times New Roman" panose="02020603050405020304" pitchFamily="18" charset="0"/>
                <a:ea typeface="DengXian" panose="02010600030101010101" pitchFamily="2" charset="-122"/>
              </a:rPr>
              <a:t>Proposed IEEE 802.11 AIML TIG Technical Report Text for the CSI Compression Use Case</a:t>
            </a:r>
            <a:r>
              <a:rPr lang="en-US" sz="1800" dirty="0">
                <a:latin typeface="Times New Roman" panose="02020603050405020304" pitchFamily="18" charset="0"/>
              </a:rPr>
              <a:t>, </a:t>
            </a:r>
            <a:r>
              <a:rPr lang="en-US" sz="1800" b="0" i="0" dirty="0">
                <a:solidFill>
                  <a:srgbClr val="000000"/>
                </a:solidFill>
                <a:effectLst/>
                <a:latin typeface="Verdana" panose="020B0604030504040204" pitchFamily="34" charset="0"/>
              </a:rPr>
              <a:t> </a:t>
            </a:r>
            <a:r>
              <a:rPr lang="en-US" sz="1800" b="0" dirty="0">
                <a:latin typeface="Times New Roman" panose="02020603050405020304" pitchFamily="18" charset="0"/>
              </a:rPr>
              <a:t>Ziyang Guo (Huawei)</a:t>
            </a:r>
            <a:endParaRPr lang="en-GB" sz="1800" b="0" dirty="0">
              <a:latin typeface="Times New Roman" panose="02020603050405020304" pitchFamily="18" charset="0"/>
            </a:endParaRPr>
          </a:p>
          <a:p>
            <a:pPr marL="114300" indent="0">
              <a:spcBef>
                <a:spcPts val="0"/>
              </a:spcBef>
              <a:spcAft>
                <a:spcPts val="0"/>
              </a:spcAft>
            </a:pPr>
            <a:endParaRPr lang="en-GB" sz="200"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US" sz="60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US" sz="1800" dirty="0">
                <a:latin typeface="Times New Roman" panose="02020603050405020304" pitchFamily="18" charset="0"/>
              </a:rPr>
              <a:t>11-22/987r8 AIML TIG Technical Report Draft, </a:t>
            </a:r>
            <a:r>
              <a:rPr lang="en-US" sz="1800" b="0" dirty="0">
                <a:latin typeface="Times New Roman" panose="02020603050405020304" pitchFamily="18" charset="0"/>
              </a:rPr>
              <a:t>Xiaofei Wang (InterDigital)</a:t>
            </a:r>
            <a:endParaRPr lang="en-GB" sz="1800" b="0"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41222713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July 802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July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https://web.cvent.com/event/c50eaa77-9484-4a50-9d20-378149a0ecb6/summary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25369182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2" name="Date Placeholder 1"/>
          <p:cNvSpPr>
            <a:spLocks noGrp="1"/>
          </p:cNvSpPr>
          <p:nvPr>
            <p:ph type="dt" idx="15"/>
          </p:nvPr>
        </p:nvSpPr>
        <p:spPr>
          <a:prstGeom prst="rect">
            <a:avLst/>
          </a:prstGeom>
        </p:spPr>
        <p:txBody>
          <a:bodyPr/>
          <a:lstStyle/>
          <a:p>
            <a:pPr>
              <a:defRPr/>
            </a:pPr>
            <a:r>
              <a:rPr lang="en-US" dirty="0"/>
              <a:t>July 2023</a:t>
            </a:r>
          </a:p>
        </p:txBody>
      </p:sp>
      <p:sp>
        <p:nvSpPr>
          <p:cNvPr id="8" name="Footer Placeholder 4">
            <a:extLst>
              <a:ext uri="{FF2B5EF4-FFF2-40B4-BE49-F238E27FC236}">
                <a16:creationId xmlns:a16="http://schemas.microsoft.com/office/drawing/2014/main" id="{A649D93E-1C80-A964-4005-CFC3D5DA26EA}"/>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July 2023</a:t>
            </a: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July 2023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July 2023</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10625</TotalTime>
  <Words>2164</Words>
  <Application>Microsoft Office PowerPoint</Application>
  <PresentationFormat>Widescreen</PresentationFormat>
  <Paragraphs>253</Paragraphs>
  <Slides>20</Slides>
  <Notes>6</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9" baseType="lpstr">
      <vt:lpstr>Lucida Grande</vt:lpstr>
      <vt:lpstr>Monotype Sorts</vt:lpstr>
      <vt:lpstr>Arial</vt:lpstr>
      <vt:lpstr>Calibri</vt:lpstr>
      <vt:lpstr>Helvetica</vt:lpstr>
      <vt:lpstr>Times New Roman</vt:lpstr>
      <vt:lpstr>Verdana</vt:lpstr>
      <vt:lpstr>Office Theme</vt:lpstr>
      <vt:lpstr>Document</vt:lpstr>
      <vt:lpstr>AIML TIG July 2023 Berlin Plenary Agenda</vt:lpstr>
      <vt:lpstr>Abstract</vt:lpstr>
      <vt:lpstr>PowerPoint Presentation</vt:lpstr>
      <vt:lpstr>PowerPoint Presentation</vt:lpstr>
      <vt:lpstr>Registration for the July 802 plenary session</vt:lpstr>
      <vt:lpstr>Participants have a duty to inform the IEEE</vt:lpstr>
      <vt:lpstr>Ways to inform IEEE</vt:lpstr>
      <vt:lpstr>Other guidelines for IEEE Working Group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Reminders</vt:lpstr>
      <vt:lpstr>Detailed Agenda Monday July 10, 2023 PM 1</vt:lpstr>
      <vt:lpstr>Detailed Agenda Tuesday July 11, 2023 PM1</vt:lpstr>
      <vt:lpstr>Detailed Agenda Wednesday July 12, 2023 AM2</vt:lpstr>
      <vt:lpstr>Detailed Agenda Thursday July 13, 2023 PM1</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AIML TIG Agenda</dc:title>
  <dc:creator>Xiaofei Wang</dc:creator>
  <cp:keywords/>
  <cp:lastModifiedBy>Xiaofei Wang</cp:lastModifiedBy>
  <cp:revision>98</cp:revision>
  <cp:lastPrinted>1601-01-01T00:00:00Z</cp:lastPrinted>
  <dcterms:created xsi:type="dcterms:W3CDTF">2018-05-05T22:00:08Z</dcterms:created>
  <dcterms:modified xsi:type="dcterms:W3CDTF">2023-07-09T14:52:43Z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