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218" dt="2023-07-10T15:43:36.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redo custSel addSld delSld modSld sldOrd modMainMaster">
      <pc:chgData name="Alfred Asterjadhi" userId="39de57b9-85c0-4fd1-aaac-8ca2b6560ad0" providerId="ADAL" clId="{344CF465-8DED-4E66-889E-6D32965E0F2E}" dt="2023-07-10T15:46:46.126" v="2509" actId="20577"/>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modSp mod">
        <pc:chgData name="Alfred Asterjadhi" userId="39de57b9-85c0-4fd1-aaac-8ca2b6560ad0" providerId="ADAL" clId="{344CF465-8DED-4E66-889E-6D32965E0F2E}" dt="2023-07-10T15:08:57.042" v="1776" actId="20577"/>
        <pc:sldMkLst>
          <pc:docMk/>
          <pc:sldMk cId="2875004496" sldId="364"/>
        </pc:sldMkLst>
        <pc:graphicFrameChg chg="mod modGraphic">
          <ac:chgData name="Alfred Asterjadhi" userId="39de57b9-85c0-4fd1-aaac-8ca2b6560ad0" providerId="ADAL" clId="{344CF465-8DED-4E66-889E-6D32965E0F2E}" dt="2023-07-10T15:08:57.042" v="1776" actId="20577"/>
          <ac:graphicFrameMkLst>
            <pc:docMk/>
            <pc:sldMk cId="2875004496" sldId="364"/>
            <ac:graphicFrameMk id="9" creationId="{AA5336CB-873D-64D2-6A97-0EB14F84177A}"/>
          </ac:graphicFrameMkLst>
        </pc:graphicFrameChg>
      </pc:sldChg>
      <pc:sldChg chg="addSp modSp mod ord">
        <pc:chgData name="Alfred Asterjadhi" userId="39de57b9-85c0-4fd1-aaac-8ca2b6560ad0" providerId="ADAL" clId="{344CF465-8DED-4E66-889E-6D32965E0F2E}" dt="2023-07-10T08:45:56.779" v="947" actId="404"/>
        <pc:sldMkLst>
          <pc:docMk/>
          <pc:sldMk cId="1843331871" sldId="365"/>
        </pc:sldMkLst>
        <pc:spChg chg="mod">
          <ac:chgData name="Alfred Asterjadhi" userId="39de57b9-85c0-4fd1-aaac-8ca2b6560ad0" providerId="ADAL" clId="{344CF465-8DED-4E66-889E-6D32965E0F2E}" dt="2023-07-10T08:45:10.896" v="887"/>
          <ac:spMkLst>
            <pc:docMk/>
            <pc:sldMk cId="1843331871" sldId="365"/>
            <ac:spMk id="7" creationId="{6F20BD83-288C-723A-B436-0CE389332450}"/>
          </ac:spMkLst>
        </pc:spChg>
        <pc:spChg chg="mod">
          <ac:chgData name="Alfred Asterjadhi" userId="39de57b9-85c0-4fd1-aaac-8ca2b6560ad0" providerId="ADAL" clId="{344CF465-8DED-4E66-889E-6D32965E0F2E}" dt="2023-07-10T08:45:10.896" v="887"/>
          <ac:spMkLst>
            <pc:docMk/>
            <pc:sldMk cId="1843331871" sldId="365"/>
            <ac:spMk id="8" creationId="{3A8BAEC7-A52D-5B24-C21E-B39CBC66F868}"/>
          </ac:spMkLst>
        </pc:spChg>
        <pc:spChg chg="mod">
          <ac:chgData name="Alfred Asterjadhi" userId="39de57b9-85c0-4fd1-aaac-8ca2b6560ad0" providerId="ADAL" clId="{344CF465-8DED-4E66-889E-6D32965E0F2E}" dt="2023-07-10T08:45:10.896" v="887"/>
          <ac:spMkLst>
            <pc:docMk/>
            <pc:sldMk cId="1843331871" sldId="365"/>
            <ac:spMk id="9" creationId="{6F2F51C4-6B99-97BE-43A8-A899C53D9477}"/>
          </ac:spMkLst>
        </pc:spChg>
        <pc:spChg chg="mod">
          <ac:chgData name="Alfred Asterjadhi" userId="39de57b9-85c0-4fd1-aaac-8ca2b6560ad0" providerId="ADAL" clId="{344CF465-8DED-4E66-889E-6D32965E0F2E}" dt="2023-07-10T08:45:10.896" v="887"/>
          <ac:spMkLst>
            <pc:docMk/>
            <pc:sldMk cId="1843331871" sldId="365"/>
            <ac:spMk id="10" creationId="{EC0DFACA-7879-8429-54C2-1FDBCE3424E8}"/>
          </ac:spMkLst>
        </pc:spChg>
        <pc:spChg chg="mod">
          <ac:chgData name="Alfred Asterjadhi" userId="39de57b9-85c0-4fd1-aaac-8ca2b6560ad0" providerId="ADAL" clId="{344CF465-8DED-4E66-889E-6D32965E0F2E}" dt="2023-07-10T08:45:10.896" v="887"/>
          <ac:spMkLst>
            <pc:docMk/>
            <pc:sldMk cId="1843331871" sldId="365"/>
            <ac:spMk id="11" creationId="{05009A2A-02C7-3042-FBAA-4C6A0971C916}"/>
          </ac:spMkLst>
        </pc:spChg>
        <pc:spChg chg="mod">
          <ac:chgData name="Alfred Asterjadhi" userId="39de57b9-85c0-4fd1-aaac-8ca2b6560ad0" providerId="ADAL" clId="{344CF465-8DED-4E66-889E-6D32965E0F2E}" dt="2023-07-10T08:45:10.896" v="887"/>
          <ac:spMkLst>
            <pc:docMk/>
            <pc:sldMk cId="1843331871" sldId="365"/>
            <ac:spMk id="12" creationId="{F19D3533-EAA7-7F84-08DE-C2F6B7E49D05}"/>
          </ac:spMkLst>
        </pc:spChg>
        <pc:spChg chg="mod">
          <ac:chgData name="Alfred Asterjadhi" userId="39de57b9-85c0-4fd1-aaac-8ca2b6560ad0" providerId="ADAL" clId="{344CF465-8DED-4E66-889E-6D32965E0F2E}" dt="2023-07-10T08:45:10.896" v="887"/>
          <ac:spMkLst>
            <pc:docMk/>
            <pc:sldMk cId="1843331871" sldId="365"/>
            <ac:spMk id="13" creationId="{F80C2747-12B0-E566-021C-5BC9949FC0E8}"/>
          </ac:spMkLst>
        </pc:spChg>
        <pc:spChg chg="mod">
          <ac:chgData name="Alfred Asterjadhi" userId="39de57b9-85c0-4fd1-aaac-8ca2b6560ad0" providerId="ADAL" clId="{344CF465-8DED-4E66-889E-6D32965E0F2E}" dt="2023-07-10T08:45:10.896" v="887"/>
          <ac:spMkLst>
            <pc:docMk/>
            <pc:sldMk cId="1843331871" sldId="365"/>
            <ac:spMk id="14" creationId="{BF1E3913-2644-C083-03D9-AD76DEC1F7A3}"/>
          </ac:spMkLst>
        </pc:spChg>
        <pc:spChg chg="mod">
          <ac:chgData name="Alfred Asterjadhi" userId="39de57b9-85c0-4fd1-aaac-8ca2b6560ad0" providerId="ADAL" clId="{344CF465-8DED-4E66-889E-6D32965E0F2E}" dt="2023-07-10T08:45:10.896" v="887"/>
          <ac:spMkLst>
            <pc:docMk/>
            <pc:sldMk cId="1843331871" sldId="365"/>
            <ac:spMk id="17" creationId="{18EAA7BD-8C73-FAAA-9250-C848FDA86335}"/>
          </ac:spMkLst>
        </pc:spChg>
        <pc:spChg chg="mod">
          <ac:chgData name="Alfred Asterjadhi" userId="39de57b9-85c0-4fd1-aaac-8ca2b6560ad0" providerId="ADAL" clId="{344CF465-8DED-4E66-889E-6D32965E0F2E}" dt="2023-07-10T08:45:10.896" v="887"/>
          <ac:spMkLst>
            <pc:docMk/>
            <pc:sldMk cId="1843331871" sldId="365"/>
            <ac:spMk id="18" creationId="{B74BFE33-BDBC-7B12-4FBB-75512A66B0E5}"/>
          </ac:spMkLst>
        </pc:spChg>
        <pc:spChg chg="mod">
          <ac:chgData name="Alfred Asterjadhi" userId="39de57b9-85c0-4fd1-aaac-8ca2b6560ad0" providerId="ADAL" clId="{344CF465-8DED-4E66-889E-6D32965E0F2E}" dt="2023-07-10T08:45:10.896" v="887"/>
          <ac:spMkLst>
            <pc:docMk/>
            <pc:sldMk cId="1843331871" sldId="365"/>
            <ac:spMk id="19" creationId="{AF1C345E-0DA4-D3AB-D9FB-283DA132E09A}"/>
          </ac:spMkLst>
        </pc:spChg>
        <pc:spChg chg="mod">
          <ac:chgData name="Alfred Asterjadhi" userId="39de57b9-85c0-4fd1-aaac-8ca2b6560ad0" providerId="ADAL" clId="{344CF465-8DED-4E66-889E-6D32965E0F2E}" dt="2023-07-10T08:45:10.896" v="887"/>
          <ac:spMkLst>
            <pc:docMk/>
            <pc:sldMk cId="1843331871" sldId="365"/>
            <ac:spMk id="20" creationId="{2A318773-E726-F78F-E675-1AAD0A9FCF34}"/>
          </ac:spMkLst>
        </pc:spChg>
        <pc:spChg chg="mod">
          <ac:chgData name="Alfred Asterjadhi" userId="39de57b9-85c0-4fd1-aaac-8ca2b6560ad0" providerId="ADAL" clId="{344CF465-8DED-4E66-889E-6D32965E0F2E}" dt="2023-07-10T08:45:56.779" v="947" actId="404"/>
          <ac:spMkLst>
            <pc:docMk/>
            <pc:sldMk cId="1843331871" sldId="365"/>
            <ac:spMk id="25" creationId="{DEEFA1CA-22CD-79BC-A375-F798D55F5E83}"/>
          </ac:spMkLst>
        </pc:spChg>
        <pc:grpChg chg="add mod">
          <ac:chgData name="Alfred Asterjadhi" userId="39de57b9-85c0-4fd1-aaac-8ca2b6560ad0" providerId="ADAL" clId="{344CF465-8DED-4E66-889E-6D32965E0F2E}" dt="2023-07-10T08:45:14.512" v="930" actId="1038"/>
          <ac:grpSpMkLst>
            <pc:docMk/>
            <pc:sldMk cId="1843331871" sldId="365"/>
            <ac:grpSpMk id="3" creationId="{C2CEEF23-8316-9BB4-20D1-D9243CEDB88F}"/>
          </ac:grpSpMkLst>
        </pc:grpChg>
        <pc:grpChg chg="add mod">
          <ac:chgData name="Alfred Asterjadhi" userId="39de57b9-85c0-4fd1-aaac-8ca2b6560ad0" providerId="ADAL" clId="{344CF465-8DED-4E66-889E-6D32965E0F2E}" dt="2023-07-10T08:45:14.512" v="930" actId="1038"/>
          <ac:grpSpMkLst>
            <pc:docMk/>
            <pc:sldMk cId="1843331871" sldId="365"/>
            <ac:grpSpMk id="15" creationId="{0F5CC0C0-D6D4-0E61-6F26-EA2D4A6A0EC5}"/>
          </ac:grpSpMkLst>
        </pc:grpChg>
        <pc:picChg chg="mod">
          <ac:chgData name="Alfred Asterjadhi" userId="39de57b9-85c0-4fd1-aaac-8ca2b6560ad0" providerId="ADAL" clId="{344CF465-8DED-4E66-889E-6D32965E0F2E}" dt="2023-07-10T08:45:10.896" v="887"/>
          <ac:picMkLst>
            <pc:docMk/>
            <pc:sldMk cId="1843331871" sldId="365"/>
            <ac:picMk id="16" creationId="{6DD24CF3-F2E9-A471-50F3-E70C2C810C1E}"/>
          </ac:picMkLst>
        </pc:picChg>
      </pc:sldChg>
      <pc:sldChg chg="modSp mod">
        <pc:chgData name="Alfred Asterjadhi" userId="39de57b9-85c0-4fd1-aaac-8ca2b6560ad0" providerId="ADAL" clId="{344CF465-8DED-4E66-889E-6D32965E0F2E}" dt="2023-07-10T08:37:09.819" v="692" actId="207"/>
        <pc:sldMkLst>
          <pc:docMk/>
          <pc:sldMk cId="3049755149" sldId="371"/>
        </pc:sldMkLst>
        <pc:spChg chg="mod">
          <ac:chgData name="Alfred Asterjadhi" userId="39de57b9-85c0-4fd1-aaac-8ca2b6560ad0" providerId="ADAL" clId="{344CF465-8DED-4E66-889E-6D32965E0F2E}" dt="2023-07-10T08:36:59.219" v="690" actId="13926"/>
          <ac:spMkLst>
            <pc:docMk/>
            <pc:sldMk cId="3049755149" sldId="371"/>
            <ac:spMk id="2" creationId="{4B5F0D0E-8BB7-48AB-9160-728B8B3399A2}"/>
          </ac:spMkLst>
        </pc:spChg>
        <pc:spChg chg="mod">
          <ac:chgData name="Alfred Asterjadhi" userId="39de57b9-85c0-4fd1-aaac-8ca2b6560ad0" providerId="ADAL" clId="{344CF465-8DED-4E66-889E-6D32965E0F2E}" dt="2023-07-10T08:37:09.819" v="692" actId="20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10T14:23:28.317" v="1466" actId="207"/>
        <pc:sldMkLst>
          <pc:docMk/>
          <pc:sldMk cId="2696761607" sldId="393"/>
        </pc:sldMkLst>
        <pc:graphicFrameChg chg="mod modGraphic">
          <ac:chgData name="Alfred Asterjadhi" userId="39de57b9-85c0-4fd1-aaac-8ca2b6560ad0" providerId="ADAL" clId="{344CF465-8DED-4E66-889E-6D32965E0F2E}" dt="2023-07-10T14:23:28.317" v="146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10T08:46:40.669" v="955" actId="20577"/>
        <pc:sldMkLst>
          <pc:docMk/>
          <pc:sldMk cId="917226829" sldId="396"/>
        </pc:sldMkLst>
        <pc:spChg chg="mod">
          <ac:chgData name="Alfred Asterjadhi" userId="39de57b9-85c0-4fd1-aaac-8ca2b6560ad0" providerId="ADAL" clId="{344CF465-8DED-4E66-889E-6D32965E0F2E}" dt="2023-07-10T08:46:40.669" v="955" actId="20577"/>
          <ac:spMkLst>
            <pc:docMk/>
            <pc:sldMk cId="917226829" sldId="396"/>
            <ac:spMk id="3" creationId="{DFB0BA47-D7B6-4F95-932E-A7AA615BC440}"/>
          </ac:spMkLst>
        </pc:spChg>
      </pc:sldChg>
      <pc:sldChg chg="modSp mod">
        <pc:chgData name="Alfred Asterjadhi" userId="39de57b9-85c0-4fd1-aaac-8ca2b6560ad0" providerId="ADAL" clId="{344CF465-8DED-4E66-889E-6D32965E0F2E}" dt="2023-07-10T15:43:55.253" v="2503" actId="6549"/>
        <pc:sldMkLst>
          <pc:docMk/>
          <pc:sldMk cId="3577588007" sldId="989"/>
        </pc:sldMkLst>
        <pc:spChg chg="mod">
          <ac:chgData name="Alfred Asterjadhi" userId="39de57b9-85c0-4fd1-aaac-8ca2b6560ad0" providerId="ADAL" clId="{344CF465-8DED-4E66-889E-6D32965E0F2E}" dt="2023-07-10T14:39:11.292" v="1697" actId="13926"/>
          <ac:spMkLst>
            <pc:docMk/>
            <pc:sldMk cId="3577588007" sldId="989"/>
            <ac:spMk id="2" creationId="{4B5F0D0E-8BB7-48AB-9160-728B8B3399A2}"/>
          </ac:spMkLst>
        </pc:spChg>
        <pc:spChg chg="mod">
          <ac:chgData name="Alfred Asterjadhi" userId="39de57b9-85c0-4fd1-aaac-8ca2b6560ad0" providerId="ADAL" clId="{344CF465-8DED-4E66-889E-6D32965E0F2E}" dt="2023-07-10T15:43:55.253" v="2503" actId="6549"/>
          <ac:spMkLst>
            <pc:docMk/>
            <pc:sldMk cId="3577588007" sldId="989"/>
            <ac:spMk id="3" creationId="{DFB0BA47-D7B6-4F95-932E-A7AA615BC440}"/>
          </ac:spMkLst>
        </pc:spChg>
      </pc:sldChg>
      <pc:sldChg chg="modSp mod">
        <pc:chgData name="Alfred Asterjadhi" userId="39de57b9-85c0-4fd1-aaac-8ca2b6560ad0" providerId="ADAL" clId="{344CF465-8DED-4E66-889E-6D32965E0F2E}" dt="2023-07-10T15:44:22.234" v="2507" actId="20577"/>
        <pc:sldMkLst>
          <pc:docMk/>
          <pc:sldMk cId="1898342874" sldId="991"/>
        </pc:sldMkLst>
        <pc:spChg chg="mod">
          <ac:chgData name="Alfred Asterjadhi" userId="39de57b9-85c0-4fd1-aaac-8ca2b6560ad0" providerId="ADAL" clId="{344CF465-8DED-4E66-889E-6D32965E0F2E}" dt="2023-07-10T15:44:22.234" v="2507" actId="20577"/>
          <ac:spMkLst>
            <pc:docMk/>
            <pc:sldMk cId="1898342874" sldId="991"/>
            <ac:spMk id="3" creationId="{DFB0BA47-D7B6-4F95-932E-A7AA615BC440}"/>
          </ac:spMkLst>
        </pc:spChg>
      </pc:sldChg>
      <pc:sldChg chg="modSp mod">
        <pc:chgData name="Alfred Asterjadhi" userId="39de57b9-85c0-4fd1-aaac-8ca2b6560ad0" providerId="ADAL" clId="{344CF465-8DED-4E66-889E-6D32965E0F2E}" dt="2023-07-10T14:28:29.676" v="1569" actId="207"/>
        <pc:sldMkLst>
          <pc:docMk/>
          <pc:sldMk cId="3395387797" sldId="1002"/>
        </pc:sldMkLst>
        <pc:graphicFrameChg chg="mod modGraphic">
          <ac:chgData name="Alfred Asterjadhi" userId="39de57b9-85c0-4fd1-aaac-8ca2b6560ad0" providerId="ADAL" clId="{344CF465-8DED-4E66-889E-6D32965E0F2E}" dt="2023-07-10T14:28:29.676" v="1569" actId="20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10T14:18:12.454" v="1404" actId="6549"/>
        <pc:sldMkLst>
          <pc:docMk/>
          <pc:sldMk cId="3464470949" sldId="1003"/>
        </pc:sldMkLst>
        <pc:graphicFrameChg chg="mod modGraphic">
          <ac:chgData name="Alfred Asterjadhi" userId="39de57b9-85c0-4fd1-aaac-8ca2b6560ad0" providerId="ADAL" clId="{344CF465-8DED-4E66-889E-6D32965E0F2E}" dt="2023-07-10T14:18:12.454" v="1404" actId="6549"/>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10T14:24:04.706" v="1471" actId="207"/>
        <pc:sldMkLst>
          <pc:docMk/>
          <pc:sldMk cId="3389606792" sldId="1004"/>
        </pc:sldMkLst>
        <pc:graphicFrameChg chg="mod modGraphic">
          <ac:chgData name="Alfred Asterjadhi" userId="39de57b9-85c0-4fd1-aaac-8ca2b6560ad0" providerId="ADAL" clId="{344CF465-8DED-4E66-889E-6D32965E0F2E}" dt="2023-07-10T14:24:04.706" v="1471" actId="207"/>
          <ac:graphicFrameMkLst>
            <pc:docMk/>
            <pc:sldMk cId="3389606792" sldId="1004"/>
            <ac:graphicFrameMk id="9" creationId="{AA5336CB-873D-64D2-6A97-0EB14F84177A}"/>
          </ac:graphicFrameMkLst>
        </pc:graphicFrameChg>
      </pc:sldChg>
      <pc:sldChg chg="addSp delSp modSp mod">
        <pc:chgData name="Alfred Asterjadhi" userId="39de57b9-85c0-4fd1-aaac-8ca2b6560ad0" providerId="ADAL" clId="{344CF465-8DED-4E66-889E-6D32965E0F2E}" dt="2023-07-10T14:26:10.863" v="1523" actId="20577"/>
        <pc:sldMkLst>
          <pc:docMk/>
          <pc:sldMk cId="3233208257" sldId="1006"/>
        </pc:sldMkLst>
        <pc:spChg chg="mod">
          <ac:chgData name="Alfred Asterjadhi" userId="39de57b9-85c0-4fd1-aaac-8ca2b6560ad0" providerId="ADAL" clId="{344CF465-8DED-4E66-889E-6D32965E0F2E}" dt="2023-07-10T11:37:39.349" v="1212" actId="13926"/>
          <ac:spMkLst>
            <pc:docMk/>
            <pc:sldMk cId="3233208257" sldId="1006"/>
            <ac:spMk id="2" creationId="{4B5F0D0E-8BB7-48AB-9160-728B8B3399A2}"/>
          </ac:spMkLst>
        </pc:spChg>
        <pc:spChg chg="mod">
          <ac:chgData name="Alfred Asterjadhi" userId="39de57b9-85c0-4fd1-aaac-8ca2b6560ad0" providerId="ADAL" clId="{344CF465-8DED-4E66-889E-6D32965E0F2E}" dt="2023-07-10T14:26:10.863" v="1523" actId="20577"/>
          <ac:spMkLst>
            <pc:docMk/>
            <pc:sldMk cId="3233208257" sldId="1006"/>
            <ac:spMk id="3" creationId="{DFB0BA47-D7B6-4F95-932E-A7AA615BC440}"/>
          </ac:spMkLst>
        </pc:spChg>
        <pc:graphicFrameChg chg="add del mod">
          <ac:chgData name="Alfred Asterjadhi" userId="39de57b9-85c0-4fd1-aaac-8ca2b6560ad0" providerId="ADAL" clId="{344CF465-8DED-4E66-889E-6D32965E0F2E}" dt="2023-07-10T14:24:58.369" v="1481"/>
          <ac:graphicFrameMkLst>
            <pc:docMk/>
            <pc:sldMk cId="3233208257" sldId="1006"/>
            <ac:graphicFrameMk id="7" creationId="{9501EF1F-CA3D-793F-9F03-CECE3110D64A}"/>
          </ac:graphicFrameMkLst>
        </pc:graphicFrameChg>
        <pc:graphicFrameChg chg="add del mod">
          <ac:chgData name="Alfred Asterjadhi" userId="39de57b9-85c0-4fd1-aaac-8ca2b6560ad0" providerId="ADAL" clId="{344CF465-8DED-4E66-889E-6D32965E0F2E}" dt="2023-07-10T14:25:01.009" v="1483"/>
          <ac:graphicFrameMkLst>
            <pc:docMk/>
            <pc:sldMk cId="3233208257" sldId="1006"/>
            <ac:graphicFrameMk id="8" creationId="{AD3D51A4-CC20-9C2D-F0FC-2CD8727D9468}"/>
          </ac:graphicFrameMkLst>
        </pc:graphicFrameChg>
      </pc:sldChg>
      <pc:sldChg chg="modSp mod">
        <pc:chgData name="Alfred Asterjadhi" userId="39de57b9-85c0-4fd1-aaac-8ca2b6560ad0" providerId="ADAL" clId="{344CF465-8DED-4E66-889E-6D32965E0F2E}" dt="2023-07-10T15:20:10.118" v="2044" actId="20577"/>
        <pc:sldMkLst>
          <pc:docMk/>
          <pc:sldMk cId="1774299147" sldId="1007"/>
        </pc:sldMkLst>
        <pc:spChg chg="mod">
          <ac:chgData name="Alfred Asterjadhi" userId="39de57b9-85c0-4fd1-aaac-8ca2b6560ad0" providerId="ADAL" clId="{344CF465-8DED-4E66-889E-6D32965E0F2E}" dt="2023-07-10T15:13:18.489" v="1920" actId="13926"/>
          <ac:spMkLst>
            <pc:docMk/>
            <pc:sldMk cId="1774299147" sldId="1007"/>
            <ac:spMk id="2" creationId="{4B5F0D0E-8BB7-48AB-9160-728B8B3399A2}"/>
          </ac:spMkLst>
        </pc:spChg>
        <pc:spChg chg="mod">
          <ac:chgData name="Alfred Asterjadhi" userId="39de57b9-85c0-4fd1-aaac-8ca2b6560ad0" providerId="ADAL" clId="{344CF465-8DED-4E66-889E-6D32965E0F2E}" dt="2023-07-10T15:20:10.118" v="2044" actId="20577"/>
          <ac:spMkLst>
            <pc:docMk/>
            <pc:sldMk cId="1774299147" sldId="1007"/>
            <ac:spMk id="3" creationId="{DFB0BA47-D7B6-4F95-932E-A7AA615BC440}"/>
          </ac:spMkLst>
        </pc:spChg>
      </pc:sldChg>
      <pc:sldChg chg="modSp mod">
        <pc:chgData name="Alfred Asterjadhi" userId="39de57b9-85c0-4fd1-aaac-8ca2b6560ad0" providerId="ADAL" clId="{344CF465-8DED-4E66-889E-6D32965E0F2E}" dt="2023-07-10T15:44:05.229" v="2504" actId="20577"/>
        <pc:sldMkLst>
          <pc:docMk/>
          <pc:sldMk cId="3645713950" sldId="1008"/>
        </pc:sldMkLst>
        <pc:spChg chg="mod">
          <ac:chgData name="Alfred Asterjadhi" userId="39de57b9-85c0-4fd1-aaac-8ca2b6560ad0" providerId="ADAL" clId="{344CF465-8DED-4E66-889E-6D32965E0F2E}" dt="2023-07-10T15:16:17.976" v="1977" actId="13926"/>
          <ac:spMkLst>
            <pc:docMk/>
            <pc:sldMk cId="3645713950" sldId="1008"/>
            <ac:spMk id="2" creationId="{4B5F0D0E-8BB7-48AB-9160-728B8B3399A2}"/>
          </ac:spMkLst>
        </pc:spChg>
        <pc:spChg chg="mod">
          <ac:chgData name="Alfred Asterjadhi" userId="39de57b9-85c0-4fd1-aaac-8ca2b6560ad0" providerId="ADAL" clId="{344CF465-8DED-4E66-889E-6D32965E0F2E}" dt="2023-07-10T15:44:05.229" v="2504" actId="20577"/>
          <ac:spMkLst>
            <pc:docMk/>
            <pc:sldMk cId="3645713950" sldId="1008"/>
            <ac:spMk id="3" creationId="{DFB0BA47-D7B6-4F95-932E-A7AA615BC440}"/>
          </ac:spMkLst>
        </pc:sp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10T08:50:23.532" v="989"/>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10T08:50:23.532" v="989"/>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10T15:43:19.969" v="2500" actId="20577"/>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10T15:43:19.969" v="2500" actId="20577"/>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10T15:46:46.126" v="2509" actId="20577"/>
        <pc:sldMasterMkLst>
          <pc:docMk/>
          <pc:sldMasterMk cId="0" sldId="2147483648"/>
        </pc:sldMasterMkLst>
        <pc:spChg chg="mod">
          <ac:chgData name="Alfred Asterjadhi" userId="39de57b9-85c0-4fd1-aaac-8ca2b6560ad0" providerId="ADAL" clId="{344CF465-8DED-4E66-889E-6D32965E0F2E}" dt="2023-07-10T15:46:46.126" v="2509"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029-01-00be-lb271-cr-for-36-3-10.doc"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4" Type="http://schemas.openxmlformats.org/officeDocument/2006/relationships/hyperlink" Target="https://mentor.ieee.org/802.11/dcn/23/11-23-1202-00-00be-cr-for-misc-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458-10-00be-lb271-crs-for-35-8-4-r-twt-announcement.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732-02-00be-lb271-cr-for-35-2-1-1.docx" TargetMode="External"/><Relationship Id="rId12" Type="http://schemas.openxmlformats.org/officeDocument/2006/relationships/hyperlink" Target="https://mentor.ieee.org/802.11/dcn/23/11-23-1096-00-00be-crs-for-cids-in-quarantine-part-4.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58-01-00be-comment-resolution-for-cid-18247.docx" TargetMode="External"/><Relationship Id="rId11" Type="http://schemas.openxmlformats.org/officeDocument/2006/relationships/hyperlink" Target="https://mentor.ieee.org/802.11/dcn/23/11-23-1095-00-00be-crs-for-cids-in-quarantine-part-3.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1094-00-00be-crs-for-cids-in-quarantine-part-2.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1093-00-00be-crs-for-cids-in-quarantine-part-1.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029-01-00be-lb271-cr-for-36-3-10.doc"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353-01-00be-lb271-cr-for-p2p-and-rtwt.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730-02-00be-lb271-cr-for-35-3-19-2.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0-05-00be-cr-for-qmf.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813-02-00be-lb271-cr-for-35-3-7-1-7-part-iii.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83801128"/>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Jason Y. Guo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688703478"/>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1028r2</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rPr>
                        <a:t>Comment Resolution for CIDs in 36-3-2-2 Part 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Jianhan Liu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1029r1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741r1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txvector-rxvector-parameters-part1</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742r0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txvector-rxvector-parameters-part2</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531450324"/>
              </p:ext>
            </p:extLst>
          </p:nvPr>
        </p:nvGraphicFramePr>
        <p:xfrm>
          <a:off x="851217" y="1582301"/>
          <a:ext cx="7736268" cy="44052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1047r0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cr-for-10.3.2.9 and 10.3.2.11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1121r0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subclause 3.2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1124r0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TDLS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Rubayet Shafin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1054r0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CIDs for MobileAPMLO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Kaiying Lu</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242937258"/>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chemeClr val="tx1"/>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chemeClr val="tx1"/>
                          </a:solidFill>
                          <a:effectLst/>
                          <a:latin typeface="Times New Roman" panose="02020603050405020304" pitchFamily="18" charset="0"/>
                          <a:ea typeface="Times New Roman" panose="02020603050405020304" pitchFamily="18" charset="0"/>
                        </a:rPr>
                        <a:t>1</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35.3.7.1.3</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Yongho Seok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57C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rPr>
                        <a:t>915r0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6C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330583593"/>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1202r0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965r0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800r0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chemeClr val="tx1"/>
                          </a:solidFill>
                          <a:effectLst/>
                          <a:latin typeface="+mn-lt"/>
                          <a:ea typeface="Times New Roman" panose="02020603050405020304" pitchFamily="18" charset="0"/>
                        </a:rPr>
                        <a:t>LB271-9.4.2.316 (QoS char </a:t>
                      </a:r>
                      <a:r>
                        <a:rPr lang="fr-FR" sz="1000" i="0" dirty="0" err="1">
                          <a:solidFill>
                            <a:schemeClr val="tx1"/>
                          </a:solidFill>
                          <a:effectLst/>
                          <a:latin typeface="+mn-lt"/>
                          <a:ea typeface="Times New Roman" panose="02020603050405020304" pitchFamily="18" charset="0"/>
                        </a:rPr>
                        <a:t>element</a:t>
                      </a:r>
                      <a:r>
                        <a:rPr lang="fr-FR" sz="1000" i="0" dirty="0">
                          <a:solidFill>
                            <a:schemeClr val="tx1"/>
                          </a:solidFill>
                          <a:effectLst/>
                          <a:latin typeface="+mn-lt"/>
                          <a:ea typeface="Times New Roman" panose="02020603050405020304" pitchFamily="18" charset="0"/>
                        </a:rPr>
                        <a:t> Part 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56699538"/>
              </p:ext>
            </p:extLst>
          </p:nvPr>
        </p:nvGraphicFramePr>
        <p:xfrm>
          <a:off x="851217" y="1582301"/>
          <a:ext cx="7736268" cy="40777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547r4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3.2 and Some Clauses in 35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B050"/>
                          </a:solidFill>
                          <a:effectLst/>
                          <a:latin typeface="+mn-lt"/>
                          <a:ea typeface="Times New Roman" panose="02020603050405020304" pitchFamily="18" charset="0"/>
                          <a:hlinkClick r:id="rId3"/>
                        </a:rPr>
                        <a:t>353r1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P2P and </a:t>
                      </a:r>
                      <a:r>
                        <a:rPr lang="en-GB" sz="1000" dirty="0" err="1">
                          <a:solidFill>
                            <a:srgbClr val="00B050"/>
                          </a:solidFill>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Pascal Viger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SP 07/07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357r2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CIDs on 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X+2C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730r2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35-3-19-2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Kaiying Lu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ML Reconfiguration Add Delete Link</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6"/>
                        </a:rPr>
                        <a:t>540r5</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QMF</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754r2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813r2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609r2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401027836"/>
              </p:ext>
            </p:extLst>
          </p:nvPr>
        </p:nvGraphicFramePr>
        <p:xfrm>
          <a:off x="851217" y="1582301"/>
          <a:ext cx="7736268" cy="390202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958r1</a:t>
                      </a:r>
                      <a:endParaRPr lang="en-US" sz="1000" dirty="0">
                        <a:effectLst/>
                        <a:latin typeface="+mn-lt"/>
                        <a:ea typeface="Times New Roman" panose="02020603050405020304" pitchFamily="18" charset="0"/>
                      </a:endParaRPr>
                    </a:p>
                  </a:txBody>
                  <a:tcPr/>
                </a:tc>
                <a:tc>
                  <a:txBody>
                    <a:bodyPr/>
                    <a:lstStyle/>
                    <a:p>
                      <a:pPr algn="l"/>
                      <a:r>
                        <a:rPr lang="en-US" sz="1000" b="0" dirty="0">
                          <a:effectLst/>
                        </a:rPr>
                        <a:t>Comment Resolution for CID 18247</a:t>
                      </a:r>
                    </a:p>
                  </a:txBody>
                  <a:tcPr anchor="ctr"/>
                </a:tc>
                <a:tc>
                  <a:txBody>
                    <a:bodyPr/>
                    <a:lstStyle/>
                    <a:p>
                      <a:pPr marL="0" marR="0">
                        <a:spcBef>
                          <a:spcPts val="0"/>
                        </a:spcBef>
                        <a:spcAft>
                          <a:spcPts val="0"/>
                        </a:spcAft>
                      </a:pPr>
                      <a:r>
                        <a:rPr lang="en-US" sz="1000" dirty="0">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732r2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effectLst/>
                          <a:hlinkClick r:id="rId8"/>
                        </a:rPr>
                        <a:t>458r10</a:t>
                      </a:r>
                      <a:r>
                        <a:rPr lang="en-GB" sz="1000" i="0" u="none" strike="noStrike" kern="1200" dirty="0">
                          <a:effectLst/>
                        </a:rPr>
                        <a:t> </a:t>
                      </a:r>
                      <a:endParaRPr lang="en-US" sz="1000" dirty="0">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CRs for 35.8.4 R-TWT announcement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effectLst/>
                        </a:rPr>
                        <a:t>Chunyu Hu</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Pending SP</a:t>
                      </a:r>
                      <a:endParaRPr lang="en-US" sz="1000" i="0" u="none" strike="noStrike" dirty="0">
                        <a:effectLst/>
                      </a:endParaRP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9"/>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0"/>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00"/>
                </a:solidFill>
                <a:effectLst/>
                <a:ea typeface="Times New Roman" panose="02020603050405020304" pitchFamily="18" charset="0"/>
                <a:hlinkClick r:id="rId2"/>
              </a:rPr>
              <a:t>1122r0</a:t>
            </a:r>
            <a:r>
              <a:rPr lang="en-GB" sz="1400" i="0" u="none" strike="noStrike" kern="1200" dirty="0">
                <a:solidFill>
                  <a:srgbClr val="000000"/>
                </a:solidFill>
                <a:effectLst/>
                <a:ea typeface="Times New Roman" panose="02020603050405020304" pitchFamily="18" charset="0"/>
              </a:rPr>
              <a:t> CR for assigned CIDs 				George Cherian		[26C SP]</a:t>
            </a:r>
            <a:endParaRPr lang="en-US" sz="1400" i="0" u="none" strike="noStrike" dirty="0">
              <a:effectLst/>
            </a:endParaRPr>
          </a:p>
          <a:p>
            <a:pPr lvl="1">
              <a:buFont typeface="Arial" panose="020B0604020202020204" pitchFamily="34" charset="0"/>
              <a:buChar char="•"/>
            </a:pPr>
            <a:r>
              <a:rPr lang="en-GB" sz="1400" i="0" strike="noStrike" kern="1200" dirty="0">
                <a:solidFill>
                  <a:srgbClr val="000000"/>
                </a:solidFill>
                <a:effectLst/>
                <a:ea typeface="Times New Roman" panose="02020603050405020304" pitchFamily="18" charset="0"/>
                <a:hlinkClick r:id="rId3"/>
              </a:rPr>
              <a:t>825r1</a:t>
            </a:r>
            <a:r>
              <a:rPr lang="en-GB" sz="1400" i="0" u="none" strike="noStrike" kern="1200" dirty="0">
                <a:solidFill>
                  <a:srgbClr val="00000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1202r0</a:t>
            </a:r>
            <a:r>
              <a:rPr lang="en-US" sz="1400" i="0" u="none" strike="noStrike" kern="1200" dirty="0">
                <a:solidFill>
                  <a:srgbClr val="000000"/>
                </a:solidFill>
                <a:effectLst/>
                <a:ea typeface="Times New Roman" panose="02020603050405020304" pitchFamily="18" charset="0"/>
              </a:rPr>
              <a:t> CR for </a:t>
            </a:r>
            <a:r>
              <a:rPr lang="en-US" sz="1400" i="0" u="none" strike="noStrike" kern="1200" dirty="0" err="1">
                <a:solidFill>
                  <a:srgbClr val="000000"/>
                </a:solidFill>
                <a:effectLst/>
                <a:ea typeface="Times New Roman" panose="02020603050405020304" pitchFamily="18" charset="0"/>
              </a:rPr>
              <a:t>Misc</a:t>
            </a:r>
            <a:r>
              <a:rPr lang="en-US" sz="1400" i="0" u="none" strike="noStrike" kern="1200" dirty="0">
                <a:solidFill>
                  <a:srgbClr val="000000"/>
                </a:solidFill>
                <a:effectLst/>
                <a:ea typeface="Times New Roman" panose="02020603050405020304" pitchFamily="18" charset="0"/>
              </a:rPr>
              <a:t> CIDs 					Dibakar Das 		[21C] </a:t>
            </a:r>
            <a:endParaRPr lang="en-US" sz="1400" b="1" kern="1200" dirty="0">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1054r0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CIDs for </a:t>
            </a:r>
            <a:r>
              <a:rPr lang="en-GB" sz="1400" i="0" u="none" strike="noStrike" kern="1200" dirty="0" err="1">
                <a:solidFill>
                  <a:srgbClr val="000000"/>
                </a:solidFill>
                <a:effectLst/>
                <a:ea typeface="Times New Roman" panose="02020603050405020304" pitchFamily="18" charset="0"/>
              </a:rPr>
              <a:t>MobileAPMLO</a:t>
            </a:r>
            <a:r>
              <a:rPr lang="en-US" sz="1400" dirty="0"/>
              <a:t> 				</a:t>
            </a:r>
            <a:r>
              <a:rPr lang="en-GB" sz="1400" i="0" u="none" strike="noStrike" kern="1200" dirty="0">
                <a:solidFill>
                  <a:srgbClr val="00000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965r0</a:t>
            </a:r>
            <a:r>
              <a:rPr lang="en-US" sz="1400" i="0" u="none" strike="noStrike" kern="1200" dirty="0">
                <a:solidFill>
                  <a:srgbClr val="000000"/>
                </a:solidFill>
                <a:effectLst/>
                <a:ea typeface="Times New Roman" panose="02020603050405020304" pitchFamily="18" charset="0"/>
              </a:rPr>
              <a:t> CR for Clause 35.16.</a:t>
            </a:r>
            <a:r>
              <a:rPr lang="en-US" sz="1400" dirty="0"/>
              <a:t>2				</a:t>
            </a:r>
            <a:r>
              <a:rPr lang="en-US" sz="1400" i="0" u="none" strike="noStrike" kern="1200" dirty="0">
                <a:solidFill>
                  <a:srgbClr val="00000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800r0</a:t>
            </a:r>
            <a:r>
              <a:rPr lang="en-US" sz="1400" i="0" u="none" strike="noStrike" kern="1200" dirty="0">
                <a:solidFill>
                  <a:srgbClr val="000000"/>
                </a:solidFill>
                <a:effectLst/>
                <a:ea typeface="Times New Roman" panose="02020603050405020304" pitchFamily="18" charset="0"/>
              </a:rPr>
              <a:t> </a:t>
            </a:r>
            <a:r>
              <a:rPr lang="fr-FR" sz="1400" i="0" u="none" strike="noStrike" kern="1200" dirty="0">
                <a:solidFill>
                  <a:srgbClr val="000000"/>
                </a:solidFill>
                <a:effectLst/>
                <a:ea typeface="Times New Roman" panose="02020603050405020304" pitchFamily="18" charset="0"/>
              </a:rPr>
              <a:t>LB271-9.4.2.316 (QoS char </a:t>
            </a:r>
            <a:r>
              <a:rPr lang="fr-FR" sz="1400" i="0" u="none" strike="noStrike" kern="1200" dirty="0" err="1">
                <a:solidFill>
                  <a:srgbClr val="000000"/>
                </a:solidFill>
                <a:effectLst/>
                <a:ea typeface="Times New Roman" panose="02020603050405020304" pitchFamily="18" charset="0"/>
              </a:rPr>
              <a:t>element</a:t>
            </a:r>
            <a:r>
              <a:rPr lang="fr-FR" sz="1400" i="0" u="none" strike="noStrike" kern="1200" dirty="0">
                <a:solidFill>
                  <a:srgbClr val="000000"/>
                </a:solidFill>
                <a:effectLst/>
                <a:ea typeface="Times New Roman" panose="02020603050405020304" pitchFamily="18" charset="0"/>
              </a:rPr>
              <a:t> Part 3) 	</a:t>
            </a:r>
            <a:r>
              <a:rPr lang="en-US" sz="1400" i="0" u="none" strike="noStrike" kern="1200" dirty="0">
                <a:solidFill>
                  <a:srgbClr val="000000"/>
                </a:solidFill>
                <a:effectLst/>
                <a:ea typeface="Times New Roman" panose="02020603050405020304" pitchFamily="18" charset="0"/>
              </a:rPr>
              <a:t>Duncan Ho			[3C]</a:t>
            </a:r>
            <a:endParaRPr lang="en-US" sz="14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1028r2</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Comment Resolution for CIDs in 36-3-2-2 Part 3 		Jianhan Liu 		[</a:t>
            </a:r>
            <a:r>
              <a:rPr lang="en-US" sz="1400" i="0" u="none" strike="noStrike" kern="1200" dirty="0">
                <a:solidFill>
                  <a:srgbClr val="000000"/>
                </a:solidFill>
                <a:effectLst/>
                <a:ea typeface="Times New Roman" panose="02020603050405020304" pitchFamily="18" charset="0"/>
              </a:rPr>
              <a:t>8C]</a:t>
            </a:r>
            <a:endParaRPr lang="en-US" sz="1400" dirty="0"/>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3"/>
              </a:rPr>
              <a:t>1029r1</a:t>
            </a:r>
            <a:r>
              <a:rPr lang="en-US" sz="1400" b="0" i="0" u="none" strike="noStrike" kern="1200" dirty="0">
                <a:solidFill>
                  <a:srgbClr val="00000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4"/>
              </a:rPr>
              <a:t>1031r0</a:t>
            </a:r>
            <a:r>
              <a:rPr lang="en-US" sz="1400" b="0" i="0" u="none" strike="noStrike" kern="1200" dirty="0">
                <a:solidFill>
                  <a:srgbClr val="00000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5"/>
              </a:rPr>
              <a:t>741r1</a:t>
            </a:r>
            <a:r>
              <a:rPr lang="en-US" sz="1400" b="0" i="0" u="none" strike="noStrike" kern="1200" dirty="0">
                <a:solidFill>
                  <a:srgbClr val="000000"/>
                </a:solidFill>
                <a:effectLst/>
                <a:ea typeface="Times New Roman" panose="02020603050405020304" pitchFamily="18" charset="0"/>
              </a:rPr>
              <a:t> txvector-rxvector-parameters-part1 				</a:t>
            </a:r>
            <a:r>
              <a:rPr lang="en-US" sz="1400" b="0" i="0" u="none" strike="noStrike" kern="1200" dirty="0">
                <a:solidFill>
                  <a:srgbClr val="000000"/>
                </a:solidFill>
                <a:effectLst/>
                <a:ea typeface="MS Gothic" panose="020B0609070205080204" pitchFamily="49" charset="-128"/>
              </a:rPr>
              <a:t>Bo Sun 		[</a:t>
            </a:r>
            <a:r>
              <a:rPr lang="en-US" sz="1400" kern="1200" dirty="0">
                <a:ea typeface="MS Gothic" panose="020B0609070205080204" pitchFamily="49" charset="-128"/>
              </a:rPr>
              <a:t>2</a:t>
            </a:r>
            <a:r>
              <a:rPr lang="en-US" sz="1400" b="0" i="0" u="none" strike="noStrike" kern="1200" dirty="0">
                <a:solidFill>
                  <a:srgbClr val="00000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6"/>
              </a:rPr>
              <a:t>742r0</a:t>
            </a:r>
            <a:r>
              <a:rPr lang="en-US" sz="1400" b="0" i="0" u="none" strike="noStrike" kern="1200" dirty="0">
                <a:solidFill>
                  <a:srgbClr val="000000"/>
                </a:solidFill>
                <a:effectLst/>
                <a:ea typeface="Times New Roman" panose="02020603050405020304" pitchFamily="18" charset="0"/>
              </a:rPr>
              <a:t> txvector-rxvector-parameters-part2 				</a:t>
            </a:r>
            <a:r>
              <a:rPr lang="en-US" sz="1400" b="0" i="0" u="none" strike="noStrike" kern="1200" dirty="0">
                <a:solidFill>
                  <a:srgbClr val="000000"/>
                </a:solidFill>
                <a:effectLst/>
                <a:ea typeface="MS Gothic" panose="020B0609070205080204" pitchFamily="49" charset="-128"/>
              </a:rPr>
              <a:t>Bo Sun 		[</a:t>
            </a:r>
            <a:r>
              <a:rPr lang="en-US" sz="1400" b="0" i="0" u="none" strike="noStrike" kern="1200" dirty="0">
                <a:solidFill>
                  <a:srgbClr val="000000"/>
                </a:solidFill>
                <a:effectLst/>
                <a:ea typeface="Times New Roman" panose="02020603050405020304" pitchFamily="18" charset="0"/>
              </a:rPr>
              <a:t>1C]</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t>…</a:t>
            </a:r>
            <a:endParaRPr lang="en-GB" sz="1400" dirty="0"/>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547r4</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3.2 and Some Clauses in 35 		Po-Kai Huang 		[11C]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CR for P2P and </a:t>
            </a:r>
            <a:r>
              <a:rPr lang="en-GB" sz="1400" i="0" u="none" strike="noStrike" kern="1200" dirty="0" err="1">
                <a:solidFill>
                  <a:schemeClr val="tx1"/>
                </a:solidFill>
                <a:effectLst/>
                <a:ea typeface="Times New Roman" panose="02020603050405020304" pitchFamily="18" charset="0"/>
              </a:rPr>
              <a:t>rTWT</a:t>
            </a:r>
            <a:r>
              <a:rPr lang="en-GB" sz="1400" i="0" u="none" strike="noStrike" kern="1200" dirty="0">
                <a:solidFill>
                  <a:schemeClr val="tx1"/>
                </a:solidFill>
                <a:effectLst/>
                <a:ea typeface="Times New Roman" panose="02020603050405020304" pitchFamily="18" charset="0"/>
              </a:rPr>
              <a:t> 				Pascal </a:t>
            </a:r>
            <a:r>
              <a:rPr lang="en-GB" sz="1400" i="0" u="none" strike="noStrike" kern="1200" dirty="0" err="1">
                <a:solidFill>
                  <a:schemeClr val="tx1"/>
                </a:solidFill>
                <a:effectLst/>
                <a:ea typeface="Times New Roman" panose="02020603050405020304" pitchFamily="18" charset="0"/>
              </a:rPr>
              <a:t>Viger</a:t>
            </a:r>
            <a:r>
              <a:rPr lang="en-GB" sz="1400" i="0" u="none" strike="noStrike" kern="1200" dirty="0">
                <a:solidFill>
                  <a:schemeClr val="tx1"/>
                </a:solidFill>
                <a:effectLst/>
                <a:ea typeface="Times New Roman" panose="02020603050405020304" pitchFamily="18" charset="0"/>
              </a:rPr>
              <a:t> 		[5C]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357r2 </a:t>
            </a:r>
            <a:r>
              <a:rPr lang="en-GB" sz="1400" i="0" u="none" strike="noStrike" kern="1200" dirty="0">
                <a:solidFill>
                  <a:srgbClr val="000000"/>
                </a:solidFill>
                <a:effectLst/>
                <a:ea typeface="Times New Roman" panose="02020603050405020304" pitchFamily="18" charset="0"/>
              </a:rPr>
              <a:t>CIDs on TWT 					Rubayet Shafin 		[??C]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730r2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35-3-19-2 					Kaiying Lu 			[5C]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765r5 </a:t>
            </a:r>
            <a:r>
              <a:rPr lang="en-GB" sz="1400" i="0" u="none" strike="noStrike" kern="1200" dirty="0">
                <a:solidFill>
                  <a:srgbClr val="000000"/>
                </a:solidFill>
                <a:effectLst/>
                <a:ea typeface="Times New Roman" panose="02020603050405020304" pitchFamily="18" charset="0"/>
              </a:rPr>
              <a:t>CR for ML Reconfiguration Add Delete Link 	Binita Gupta</a:t>
            </a:r>
            <a:r>
              <a:rPr lang="en-US" sz="1400" dirty="0"/>
              <a:t> 		[</a:t>
            </a:r>
            <a:r>
              <a:rPr lang="en-GB" sz="1400" i="0" u="none" strike="noStrike" kern="1200" dirty="0">
                <a:solidFill>
                  <a:srgbClr val="000000"/>
                </a:solidFill>
                <a:effectLst/>
                <a:ea typeface="Times New Roman" panose="02020603050405020304" pitchFamily="18" charset="0"/>
              </a:rPr>
              <a:t>1C]</a:t>
            </a:r>
            <a:endParaRPr lang="en-US" sz="1400" dirty="0"/>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673r2 </a:t>
            </a:r>
            <a:r>
              <a:rPr lang="en-GB" sz="1400" i="0" u="none" strike="noStrike" kern="1200" dirty="0">
                <a:solidFill>
                  <a:srgbClr val="000000"/>
                </a:solidFill>
                <a:effectLst/>
                <a:ea typeface="Times New Roman" panose="02020603050405020304" pitchFamily="18" charset="0"/>
              </a:rPr>
              <a:t>CR for MICS CIDs 					Abdel K. Ajami 		[?C]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541r8</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35.3.14 					Po-Kai Huang 		[11C]</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a:buFont typeface="Arial" panose="020B0604020202020204" pitchFamily="34" charset="0"/>
              <a:buChar char="•"/>
            </a:pPr>
            <a:r>
              <a:rPr lang="en-US" altLang="en-US" sz="1800" dirty="0">
                <a:solidFill>
                  <a:schemeClr val="tx1"/>
                </a:solidFill>
              </a:rPr>
              <a:t>Motions (including approving minutes):</a:t>
            </a: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600" i="0" u="sng" strike="noStrike" kern="1200" dirty="0">
                <a:solidFill>
                  <a:srgbClr val="0000FF"/>
                </a:solidFill>
                <a:effectLst/>
                <a:ea typeface="Times New Roman" panose="02020603050405020304" pitchFamily="18" charset="0"/>
                <a:hlinkClick r:id="rId2"/>
              </a:rPr>
              <a:t>540r5</a:t>
            </a:r>
            <a:r>
              <a:rPr lang="en-GB" sz="1600" i="0" u="sng" strike="noStrike" kern="1200" dirty="0">
                <a:solidFill>
                  <a:srgbClr val="0000FF"/>
                </a:solidFill>
                <a:effectLst/>
                <a:ea typeface="Times New Roman" panose="02020603050405020304" pitchFamily="18" charset="0"/>
              </a:rPr>
              <a:t> </a:t>
            </a:r>
            <a:r>
              <a:rPr lang="en-GB" sz="1600" i="0" u="none" strike="noStrike" kern="1200" dirty="0">
                <a:solidFill>
                  <a:srgbClr val="000000"/>
                </a:solidFill>
                <a:effectLst/>
                <a:ea typeface="Times New Roman" panose="02020603050405020304" pitchFamily="18" charset="0"/>
              </a:rPr>
              <a:t>CR for QMF 					Po-Kai Huang 		4C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3"/>
              </a:rPr>
              <a:t>754r2</a:t>
            </a:r>
            <a:r>
              <a:rPr lang="en-US" sz="1600" i="0" u="none" strike="noStrike" kern="1200" dirty="0">
                <a:solidFill>
                  <a:srgbClr val="000000"/>
                </a:solidFill>
                <a:effectLst/>
                <a:ea typeface="Times New Roman" panose="02020603050405020304" pitchFamily="18" charset="0"/>
              </a:rPr>
              <a:t>  CR for R-TWT - Part 2 			Kumail Haider 		</a:t>
            </a:r>
            <a:r>
              <a:rPr lang="en-GB" sz="1600" i="0" u="none" strike="noStrike" kern="1200" dirty="0">
                <a:solidFill>
                  <a:srgbClr val="000000"/>
                </a:solidFill>
                <a:effectLst/>
                <a:ea typeface="Times New Roman" panose="02020603050405020304" pitchFamily="18" charset="0"/>
              </a:rPr>
              <a:t>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4"/>
              </a:rPr>
              <a:t>813r2</a:t>
            </a:r>
            <a:r>
              <a:rPr lang="en-US" sz="1600" i="0" u="none" strike="noStrike" kern="1200" dirty="0">
                <a:solidFill>
                  <a:srgbClr val="000000"/>
                </a:solidFill>
                <a:effectLst/>
                <a:ea typeface="Times New Roman" panose="02020603050405020304" pitchFamily="18" charset="0"/>
              </a:rPr>
              <a:t> CR for 35.3.7.1.7 Part III 			Jason Y. Guo 		</a:t>
            </a:r>
            <a:r>
              <a:rPr lang="en-GB" sz="1600" i="0" u="none" strike="noStrike" kern="1200" dirty="0">
                <a:solidFill>
                  <a:srgbClr val="000000"/>
                </a:solidFill>
                <a:effectLst/>
                <a:ea typeface="Times New Roman" panose="02020603050405020304" pitchFamily="18" charset="0"/>
              </a:rPr>
              <a:t>8C</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5"/>
              </a:rPr>
              <a:t>609r2</a:t>
            </a:r>
            <a:r>
              <a:rPr lang="en-US" sz="1600" i="0" u="none" strike="noStrike" kern="1200" dirty="0">
                <a:solidFill>
                  <a:srgbClr val="00000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6"/>
              </a:rPr>
              <a:t>604r3</a:t>
            </a:r>
            <a:r>
              <a:rPr lang="en-US" sz="1600" i="0" u="none" strike="noStrike" kern="1200" dirty="0">
                <a:solidFill>
                  <a:srgbClr val="000000"/>
                </a:solidFill>
                <a:effectLst/>
                <a:ea typeface="Times New Roman" panose="02020603050405020304" pitchFamily="18" charset="0"/>
              </a:rPr>
              <a:t> CR for TX related CID 			Dibakar Das 		7C</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155058</TotalTime>
  <Words>4903</Words>
  <Application>Microsoft Office PowerPoint</Application>
  <PresentationFormat>On-screen Show (4:3)</PresentationFormat>
  <Paragraphs>1097</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2023-07-10T15:46:49Z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