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66" dt="2023-07-09T21:14:53.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custSel addSld delSld modSld sldOrd modMainMaster">
      <pc:chgData name="Alfred Asterjadhi" userId="39de57b9-85c0-4fd1-aaac-8ca2b6560ad0" providerId="ADAL" clId="{344CF465-8DED-4E66-889E-6D32965E0F2E}" dt="2023-07-09T21:17:53.924" v="687" actId="20577"/>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ord">
        <pc:chgData name="Alfred Asterjadhi" userId="39de57b9-85c0-4fd1-aaac-8ca2b6560ad0" providerId="ADAL" clId="{344CF465-8DED-4E66-889E-6D32965E0F2E}" dt="2023-07-09T21:10:52.962" v="454"/>
        <pc:sldMkLst>
          <pc:docMk/>
          <pc:sldMk cId="1843331871" sldId="365"/>
        </pc:sldMkLst>
      </pc:sldChg>
      <pc:sldChg chg="modSp mod">
        <pc:chgData name="Alfred Asterjadhi" userId="39de57b9-85c0-4fd1-aaac-8ca2b6560ad0" providerId="ADAL" clId="{344CF465-8DED-4E66-889E-6D32965E0F2E}" dt="2023-07-09T21:17:06.258" v="685" actId="20577"/>
        <pc:sldMkLst>
          <pc:docMk/>
          <pc:sldMk cId="3049755149" sldId="371"/>
        </pc:sldMkLst>
        <pc:spChg chg="mod">
          <ac:chgData name="Alfred Asterjadhi" userId="39de57b9-85c0-4fd1-aaac-8ca2b6560ad0" providerId="ADAL" clId="{344CF465-8DED-4E66-889E-6D32965E0F2E}" dt="2023-07-09T21:16:46.826" v="672" actId="13926"/>
          <ac:spMkLst>
            <pc:docMk/>
            <pc:sldMk cId="3049755149" sldId="371"/>
            <ac:spMk id="2" creationId="{4B5F0D0E-8BB7-48AB-9160-728B8B3399A2}"/>
          </ac:spMkLst>
        </pc:spChg>
        <pc:spChg chg="mod">
          <ac:chgData name="Alfred Asterjadhi" userId="39de57b9-85c0-4fd1-aaac-8ca2b6560ad0" providerId="ADAL" clId="{344CF465-8DED-4E66-889E-6D32965E0F2E}" dt="2023-07-09T21:17:06.258" v="685" actId="2057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03T16:12:17.905" v="87" actId="20577"/>
        <pc:sldMkLst>
          <pc:docMk/>
          <pc:sldMk cId="2696761607" sldId="393"/>
        </pc:sldMkLst>
        <pc:graphicFrameChg chg="mod modGraphic">
          <ac:chgData name="Alfred Asterjadhi" userId="39de57b9-85c0-4fd1-aaac-8ca2b6560ad0" providerId="ADAL" clId="{344CF465-8DED-4E66-889E-6D32965E0F2E}" dt="2023-07-03T16:12:17.905" v="87"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09T14:17:23.921" v="99" actId="255"/>
        <pc:sldMkLst>
          <pc:docMk/>
          <pc:sldMk cId="3395387797" sldId="1002"/>
        </pc:sldMkLst>
        <pc:graphicFrameChg chg="mod modGraphic">
          <ac:chgData name="Alfred Asterjadhi" userId="39de57b9-85c0-4fd1-aaac-8ca2b6560ad0" providerId="ADAL" clId="{344CF465-8DED-4E66-889E-6D32965E0F2E}" dt="2023-07-09T14:17:23.921" v="99" actId="255"/>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09T21:10:11.062" v="451" actId="207"/>
        <pc:sldMkLst>
          <pc:docMk/>
          <pc:sldMk cId="3464470949" sldId="1003"/>
        </pc:sldMkLst>
        <pc:graphicFrameChg chg="mod modGraphic">
          <ac:chgData name="Alfred Asterjadhi" userId="39de57b9-85c0-4fd1-aaac-8ca2b6560ad0" providerId="ADAL" clId="{344CF465-8DED-4E66-889E-6D32965E0F2E}" dt="2023-07-09T21:10:11.062" v="451" actId="20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09T21:14:54.931" v="597" actId="20577"/>
        <pc:sldMkLst>
          <pc:docMk/>
          <pc:sldMk cId="3389606792" sldId="1004"/>
        </pc:sldMkLst>
        <pc:graphicFrameChg chg="mod modGraphic">
          <ac:chgData name="Alfred Asterjadhi" userId="39de57b9-85c0-4fd1-aaac-8ca2b6560ad0" providerId="ADAL" clId="{344CF465-8DED-4E66-889E-6D32965E0F2E}" dt="2023-07-09T21:14:54.931" v="597" actId="20577"/>
          <ac:graphicFrameMkLst>
            <pc:docMk/>
            <pc:sldMk cId="3389606792" sldId="1004"/>
            <ac:graphicFrameMk id="9" creationId="{AA5336CB-873D-64D2-6A97-0EB14F84177A}"/>
          </ac:graphicFrameMkLst>
        </pc:graphicFrame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09T16:27:05.150" v="300"/>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09T16:27:05.150" v="300"/>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09T16:41:03.026" v="435" actId="20577"/>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09T16:41:03.026" v="435" actId="20577"/>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09T21:17:53.924" v="687" actId="20577"/>
        <pc:sldMasterMkLst>
          <pc:docMk/>
          <pc:sldMasterMk cId="0" sldId="2147483648"/>
        </pc:sldMasterMkLst>
        <pc:spChg chg="mod">
          <ac:chgData name="Alfred Asterjadhi" userId="39de57b9-85c0-4fd1-aaac-8ca2b6560ad0" providerId="ADAL" clId="{344CF465-8DED-4E66-889E-6D32965E0F2E}" dt="2023-07-09T21:17:53.924" v="68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202-00-00be-cr-for-misc-cids.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730-02-00be-lb271-cr-for-35-3-19-2.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1093-00-00be-crs-for-cids-in-quarantine-part-1.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096-00-00be-crs-for-cids-in-quarantine-part-4.docx" TargetMode="External"/><Relationship Id="rId4" Type="http://schemas.openxmlformats.org/officeDocument/2006/relationships/hyperlink" Target="https://mentor.ieee.org/802.11/dcn/23/11-23-1095-00-00be-crs-for-cids-in-quarantine-part-3.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55849051"/>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1022r1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Jason Y. </a:t>
                      </a:r>
                      <a:r>
                        <a:rPr lang="en-US" sz="1000" i="0">
                          <a:solidFill>
                            <a:schemeClr val="tx1"/>
                          </a:solidFill>
                          <a:effectLst/>
                          <a:latin typeface="+mn-lt"/>
                          <a:ea typeface="Times New Roman" panose="02020603050405020304" pitchFamily="18" charset="0"/>
                        </a:rPr>
                        <a:t>Guo/</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228350305"/>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7110553"/>
              </p:ext>
            </p:extLst>
          </p:nvPr>
        </p:nvGraphicFramePr>
        <p:xfrm>
          <a:off x="851217" y="1582301"/>
          <a:ext cx="7736268" cy="430601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rPr>
                        <a:t>1122r0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assigned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George Cherian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1047r0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cr-for-10.3.2.9 and 10.3.2.11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1121r0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subclause 3.2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1124r0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TDLS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Rubayet Shafin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1054r0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CIDs for MobileAPMLO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Kaiying Lu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0629213"/>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1114r0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MAC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Jason Y. Guo</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1134r0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MLSM Power Save Mode</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Jason Y. Guo</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801r0</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LB271-9.4.2.316 (QoS char element Part 2)</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Duncan Ho</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 07/08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Times New Roman" panose="02020603050405020304" pitchFamily="18" charset="0"/>
                          <a:ea typeface="Times New Roman" panose="02020603050405020304" pitchFamily="18" charset="0"/>
                        </a:rPr>
                        <a:t>19C</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chemeClr val="tx1"/>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chemeClr val="tx1"/>
                          </a:solidFill>
                          <a:effectLst/>
                          <a:latin typeface="Times New Roman" panose="02020603050405020304" pitchFamily="18" charset="0"/>
                          <a:ea typeface="Times New Roman" panose="02020603050405020304" pitchFamily="18" charset="0"/>
                        </a:rPr>
                        <a:t>1</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35.3.7.1.3</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Yongho Seok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22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57C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rPr>
                        <a:t>915r0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6C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18328450"/>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1161r0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CIDs on bandwidth indication, part2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Morteza Mehrnoush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770r0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1202r0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1151r1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4191627612"/>
              </p:ext>
            </p:extLst>
          </p:nvPr>
        </p:nvGraphicFramePr>
        <p:xfrm>
          <a:off x="851217" y="1582301"/>
          <a:ext cx="7736268" cy="40777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547r4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3.2 and Some Clauses in 35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353r1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P2P and rTWT</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Pascal Viger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SP 07/07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357r2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X+2C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730r2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35-3-19-2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Kaiying Lu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ML Reconfiguration Add Delete Link</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MICS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540r5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QMF</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754r2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813r2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609r2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604r3</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548141753"/>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608r0</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rPr>
                        <a:t>xxxx</a:t>
                      </a: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958r1</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1093r0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57C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00FF"/>
                </a:solidFill>
                <a:effectLst/>
                <a:ea typeface="Times New Roman" panose="02020603050405020304" pitchFamily="18" charset="0"/>
                <a:hlinkClick r:id="rId2"/>
              </a:rPr>
              <a:t>1114r0</a:t>
            </a:r>
            <a:r>
              <a:rPr lang="en-GB" sz="1600" i="0" u="sng" strike="noStrike" kern="1200" dirty="0">
                <a:solidFill>
                  <a:srgbClr val="0000FF"/>
                </a:solidFill>
                <a:effectLst/>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CR for MISC MAC CIDs 				Jason Y. Guo 		3C</a:t>
            </a:r>
            <a:endParaRPr lang="en-US" sz="1600" dirty="0"/>
          </a:p>
          <a:p>
            <a:pPr lvl="1">
              <a:buFont typeface="Arial" panose="020B0604020202020204" pitchFamily="34" charset="0"/>
              <a:buChar char="•"/>
            </a:pPr>
            <a:r>
              <a:rPr lang="en-GB" sz="1600" i="0" u="sng" strike="noStrike" kern="1200" dirty="0">
                <a:solidFill>
                  <a:srgbClr val="0000FF"/>
                </a:solidFill>
                <a:effectLst/>
                <a:ea typeface="Times New Roman" panose="02020603050405020304" pitchFamily="18" charset="0"/>
                <a:hlinkClick r:id="rId3"/>
              </a:rPr>
              <a:t>1134r0</a:t>
            </a:r>
            <a:r>
              <a:rPr lang="en-GB" sz="1600" i="0" u="sng" strike="noStrike" kern="1200" dirty="0">
                <a:solidFill>
                  <a:srgbClr val="0000FF"/>
                </a:solidFill>
                <a:effectLst/>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CR for MLSM Power Save Mode</a:t>
            </a:r>
            <a:r>
              <a:rPr lang="en-US" sz="1600" dirty="0"/>
              <a:t> 		</a:t>
            </a:r>
            <a:r>
              <a:rPr lang="en-GB" sz="1600" i="0" u="none" strike="noStrike" kern="1200" dirty="0">
                <a:solidFill>
                  <a:srgbClr val="000000"/>
                </a:solidFill>
                <a:effectLst/>
                <a:ea typeface="Times New Roman" panose="02020603050405020304" pitchFamily="18" charset="0"/>
              </a:rPr>
              <a:t>Jason Y. Guo</a:t>
            </a:r>
            <a:r>
              <a:rPr lang="en-US" sz="1600" kern="1200" dirty="0">
                <a:solidFill>
                  <a:srgbClr val="000000"/>
                </a:solidFill>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1C</a:t>
            </a:r>
            <a:endParaRPr lang="en-US" sz="1600" dirty="0"/>
          </a:p>
          <a:p>
            <a:pPr lvl="1">
              <a:buFont typeface="Arial" panose="020B0604020202020204" pitchFamily="34" charset="0"/>
              <a:buChar char="•"/>
            </a:pPr>
            <a:r>
              <a:rPr lang="en-GB" sz="1600" i="0" u="sng" strike="noStrike" kern="1200" dirty="0">
                <a:solidFill>
                  <a:srgbClr val="000000"/>
                </a:solidFill>
                <a:effectLst/>
                <a:ea typeface="Times New Roman" panose="02020603050405020304" pitchFamily="18" charset="0"/>
                <a:hlinkClick r:id="rId4"/>
              </a:rPr>
              <a:t>801r0</a:t>
            </a:r>
            <a:r>
              <a:rPr lang="en-GB" sz="1600" i="0" u="sng" strike="noStrike" kern="1200" dirty="0">
                <a:solidFill>
                  <a:srgbClr val="000000"/>
                </a:solidFill>
                <a:effectLst/>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LB271-9.4.2.316 (QoS char element Part 2)</a:t>
            </a:r>
            <a:r>
              <a:rPr lang="en-US" sz="1600" dirty="0"/>
              <a:t>  </a:t>
            </a:r>
            <a:r>
              <a:rPr lang="en-GB" sz="1600" i="0" u="none" strike="noStrike" kern="1200" dirty="0">
                <a:solidFill>
                  <a:srgbClr val="000000"/>
                </a:solidFill>
                <a:effectLst/>
                <a:ea typeface="Times New Roman" panose="02020603050405020304" pitchFamily="18" charset="0"/>
              </a:rPr>
              <a:t>Duncan Hu 		19C cont.</a:t>
            </a:r>
            <a:endParaRPr lang="en-US" sz="1600" dirty="0"/>
          </a:p>
          <a:p>
            <a:pPr lvl="1">
              <a:buFont typeface="Arial" panose="020B0604020202020204" pitchFamily="34" charset="0"/>
              <a:buChar char="•"/>
            </a:pPr>
            <a:r>
              <a:rPr lang="en-GB" sz="1600" i="0" u="sng" strike="noStrike" kern="1200" dirty="0">
                <a:solidFill>
                  <a:srgbClr val="000000"/>
                </a:solidFill>
                <a:effectLst/>
                <a:ea typeface="Times New Roman" panose="02020603050405020304" pitchFamily="18" charset="0"/>
                <a:hlinkClick r:id="rId5"/>
              </a:rPr>
              <a:t>825r</a:t>
            </a:r>
            <a:r>
              <a:rPr lang="en-GB" sz="1600" i="0" u="sng" strike="noStrike" kern="1200" dirty="0">
                <a:solidFill>
                  <a:srgbClr val="000000"/>
                </a:solidFill>
                <a:effectLst/>
                <a:ea typeface="Times New Roman" panose="02020603050405020304" pitchFamily="18" charset="0"/>
              </a:rPr>
              <a:t>1 </a:t>
            </a:r>
            <a:r>
              <a:rPr lang="en-GB" sz="1600" i="0" u="none" strike="noStrike" kern="1200" dirty="0">
                <a:solidFill>
                  <a:srgbClr val="000000"/>
                </a:solidFill>
                <a:effectLst/>
                <a:ea typeface="Times New Roman" panose="02020603050405020304" pitchFamily="18" charset="0"/>
              </a:rPr>
              <a:t>CR for 35.3.7.1.3 					Yongho Seok 		22C cont.</a:t>
            </a:r>
            <a:endParaRPr lang="en-US" sz="1600" dirty="0"/>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6"/>
              </a:rPr>
              <a:t>1202r0</a:t>
            </a:r>
            <a:r>
              <a:rPr lang="en-US" sz="1600" i="0" u="none" strike="noStrike" kern="1200" dirty="0">
                <a:solidFill>
                  <a:srgbClr val="000000"/>
                </a:solidFill>
                <a:effectLst/>
                <a:ea typeface="Times New Roman" panose="02020603050405020304" pitchFamily="18" charset="0"/>
              </a:rPr>
              <a:t> CR for </a:t>
            </a:r>
            <a:r>
              <a:rPr lang="en-US" sz="1600" i="0" u="none" strike="noStrike" kern="1200" dirty="0" err="1">
                <a:solidFill>
                  <a:srgbClr val="000000"/>
                </a:solidFill>
                <a:effectLst/>
                <a:ea typeface="Times New Roman" panose="02020603050405020304" pitchFamily="18" charset="0"/>
              </a:rPr>
              <a:t>Misc</a:t>
            </a:r>
            <a:r>
              <a:rPr lang="en-US" sz="1600" i="0" u="none" strike="noStrike" kern="1200" dirty="0">
                <a:solidFill>
                  <a:srgbClr val="000000"/>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7"/>
              </a:rPr>
              <a:t>1151r1</a:t>
            </a:r>
            <a:r>
              <a:rPr lang="en-US" sz="1600" i="0" u="none" strike="noStrike" kern="1200" dirty="0">
                <a:solidFill>
                  <a:srgbClr val="000000"/>
                </a:solidFill>
                <a:effectLst/>
                <a:ea typeface="Times New Roman" panose="02020603050405020304" pitchFamily="18" charset="0"/>
              </a:rPr>
              <a:t> CR for 35-3-16-6 					Dmitry Akhmetov 	11C</a:t>
            </a:r>
            <a:endParaRPr lang="en-GB" sz="16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a:buFont typeface="Arial" panose="020B0604020202020204" pitchFamily="34" charset="0"/>
              <a:buChar char="•"/>
            </a:pPr>
            <a:r>
              <a:rPr lang="en-US" altLang="en-US" sz="1800" dirty="0">
                <a:solidFill>
                  <a:schemeClr val="tx1"/>
                </a:solidFill>
              </a:rPr>
              <a:t>Motions (including approving minutes):</a:t>
            </a:r>
            <a:endParaRPr lang="en-GB" sz="1800" dirty="0">
              <a:solidFill>
                <a:srgbClr val="00B050"/>
              </a:solidFill>
            </a:endParaRP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solidFill>
                  <a:srgbClr val="FF0000"/>
                </a:solidFill>
              </a:rPr>
              <a:t>TBD</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154632</TotalTime>
  <Words>4091</Words>
  <Application>Microsoft Office PowerPoint</Application>
  <PresentationFormat>On-screen Show (4:3)</PresentationFormat>
  <Paragraphs>961</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2023-07-09T21:17:56Z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