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86" d="100"/>
          <a:sy n="86" d="100"/>
        </p:scale>
        <p:origin x="533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306EC911-5AA0-4034-826A-D19D1A62604F}"/>
    <pc:docChg chg="custSel modSld modMainMaster">
      <pc:chgData name="Cariou, Laurent" userId="4453f93f-2ed2-46e8-bb8c-3237fbfdd40b" providerId="ADAL" clId="{306EC911-5AA0-4034-826A-D19D1A62604F}" dt="2023-05-18T23:13:06.747" v="18" actId="404"/>
      <pc:docMkLst>
        <pc:docMk/>
      </pc:docMkLst>
      <pc:sldChg chg="modSp mod">
        <pc:chgData name="Cariou, Laurent" userId="4453f93f-2ed2-46e8-bb8c-3237fbfdd40b" providerId="ADAL" clId="{306EC911-5AA0-4034-826A-D19D1A62604F}" dt="2023-05-18T23:13:06.747" v="18" actId="404"/>
        <pc:sldMkLst>
          <pc:docMk/>
          <pc:sldMk cId="2868633806" sldId="523"/>
        </pc:sldMkLst>
        <pc:spChg chg="mod">
          <ac:chgData name="Cariou, Laurent" userId="4453f93f-2ed2-46e8-bb8c-3237fbfdd40b" providerId="ADAL" clId="{306EC911-5AA0-4034-826A-D19D1A62604F}" dt="2023-05-18T23:13:06.747" v="18" actId="404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06EC911-5AA0-4034-826A-D19D1A62604F}" dt="2023-05-18T23:12:06.688" v="0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06EC911-5AA0-4034-826A-D19D1A62604F}" dt="2023-05-18T23:12:06.688" v="0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802.11-23/0901r1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409-00-0uhr-uhr-sg-march-2023-meeting-minute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May 2023 UHR SG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2023-05-18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11264"/>
              </p:ext>
            </p:extLst>
          </p:nvPr>
        </p:nvGraphicFramePr>
        <p:xfrm>
          <a:off x="2073275" y="2357438"/>
          <a:ext cx="85344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8476" imgH="1184650" progId="Word.Document.8">
                  <p:embed/>
                </p:oleObj>
              </mc:Choice>
              <mc:Fallback>
                <p:oleObj name="Document" r:id="rId3" imgW="8538476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2357438"/>
                        <a:ext cx="853440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11201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Completed work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22 contributions focused on technical proposals addressing the PAR KPIs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Minutes: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Doc 23/0785r0</a:t>
            </a:r>
          </a:p>
          <a:p>
            <a:pPr lvl="2">
              <a:lnSpc>
                <a:spcPct val="90000"/>
              </a:lnSpc>
            </a:pPr>
            <a:endParaRPr lang="en-US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endParaRPr lang="en-US" sz="160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AD53DD-DB0A-446F-A060-0225B6BC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74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 plan: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June 1</a:t>
            </a:r>
            <a:r>
              <a:rPr lang="en-US" sz="1600" baseline="30000" dirty="0"/>
              <a:t>st</a:t>
            </a:r>
            <a:r>
              <a:rPr lang="en-US" sz="1600" dirty="0"/>
              <a:t> 10am-12pm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June 5</a:t>
            </a:r>
            <a:r>
              <a:rPr lang="en-US" sz="1600" baseline="30000" dirty="0"/>
              <a:t>th</a:t>
            </a:r>
            <a:r>
              <a:rPr lang="en-US" sz="1600" dirty="0"/>
              <a:t> 10am-12pm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June 12</a:t>
            </a:r>
            <a:r>
              <a:rPr lang="en-US" sz="1600" baseline="30000" dirty="0"/>
              <a:t>th</a:t>
            </a:r>
            <a:r>
              <a:rPr lang="en-US" sz="1600" dirty="0"/>
              <a:t> 10am-12pm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June 19</a:t>
            </a:r>
            <a:r>
              <a:rPr lang="en-US" sz="1600" baseline="30000" dirty="0"/>
              <a:t>th</a:t>
            </a:r>
            <a:r>
              <a:rPr lang="en-US" sz="1600" dirty="0"/>
              <a:t> 10am-12pm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June 26</a:t>
            </a:r>
            <a:r>
              <a:rPr lang="en-US" sz="1600" baseline="30000" dirty="0"/>
              <a:t>th</a:t>
            </a:r>
            <a:r>
              <a:rPr lang="en-US" sz="1600" dirty="0"/>
              <a:t> 10am-12pm</a:t>
            </a:r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In July: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Technical presentations and discussion addressing UHR PAR KPIs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Joint meeting with 802.1 TSN TG</a:t>
            </a:r>
            <a:endParaRPr lang="en-US" kern="0" dirty="0"/>
          </a:p>
          <a:p>
            <a:pPr>
              <a:lnSpc>
                <a:spcPct val="90000"/>
              </a:lnSpc>
            </a:pPr>
            <a:endParaRPr lang="en-US" kern="0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July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0D96F0-1CCB-49A6-B327-4D152CBF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6621</TotalTime>
  <Words>133</Words>
  <Application>Microsoft Office PowerPoint</Application>
  <PresentationFormat>Widescreen</PresentationFormat>
  <Paragraphs>48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802-11-Submission</vt:lpstr>
      <vt:lpstr>Document</vt:lpstr>
      <vt:lpstr>May 2023 UHR SG Closing Report</vt:lpstr>
      <vt:lpstr>Work Completed</vt:lpstr>
      <vt:lpstr>Plans for July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Cariou, Laurent</cp:lastModifiedBy>
  <cp:revision>204</cp:revision>
  <cp:lastPrinted>1998-02-10T13:28:06Z</cp:lastPrinted>
  <dcterms:created xsi:type="dcterms:W3CDTF">2007-05-21T21:00:37Z</dcterms:created>
  <dcterms:modified xsi:type="dcterms:W3CDTF">2023-05-18T23:13:14Z</dcterms:modified>
  <cp:category/>
</cp:coreProperties>
</file>