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C9B53E-838F-4C1E-925F-0BC828A6BA3B}" v="1" dt="2023-05-18T13:55:13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6" d="100"/>
          <a:sy n="86" d="100"/>
        </p:scale>
        <p:origin x="533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DC9B53E-838F-4C1E-925F-0BC828A6BA3B}"/>
    <pc:docChg chg="undo custSel modSld modMainMaster">
      <pc:chgData name="Cariou, Laurent" userId="4453f93f-2ed2-46e8-bb8c-3237fbfdd40b" providerId="ADAL" clId="{ADC9B53E-838F-4C1E-925F-0BC828A6BA3B}" dt="2023-05-18T21:57:10.427" v="183" actId="15"/>
      <pc:docMkLst>
        <pc:docMk/>
      </pc:docMkLst>
      <pc:sldChg chg="modSp mod">
        <pc:chgData name="Cariou, Laurent" userId="4453f93f-2ed2-46e8-bb8c-3237fbfdd40b" providerId="ADAL" clId="{ADC9B53E-838F-4C1E-925F-0BC828A6BA3B}" dt="2023-05-18T21:56:58.832" v="181" actId="403"/>
        <pc:sldMkLst>
          <pc:docMk/>
          <pc:sldMk cId="0" sldId="288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6:58.832" v="181" actId="403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DC9B53E-838F-4C1E-925F-0BC828A6BA3B}" dt="2023-05-18T17:42:49.838" v="1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13:55:24.757" v="10" actId="20577"/>
        <pc:sldMkLst>
          <pc:docMk/>
          <pc:sldMk cId="0" sldId="290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DC9B53E-838F-4C1E-925F-0BC828A6BA3B}" dt="2023-05-18T13:55:24.757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21:57:10.427" v="183" actId="15"/>
        <pc:sldMkLst>
          <pc:docMk/>
          <pc:sldMk cId="2868633806" sldId="523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7:10.427" v="183" actId="15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DC9B53E-838F-4C1E-925F-0BC828A6BA3B}" dt="2023-05-18T19:00:07.218" v="17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DC9B53E-838F-4C1E-925F-0BC828A6BA3B}" dt="2023-05-18T19:00:07.218" v="17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802.11-23/0901r0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09-00-0uhr-uhr-sg-march-2023-meeting-minute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May 2023 UHR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2023-05-18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22 contributions focused on technical proposals addressing the PAR KPIs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/>
              <a:t>Minutes:</a:t>
            </a:r>
          </a:p>
          <a:p>
            <a:pPr lvl="2">
              <a:lnSpc>
                <a:spcPct val="90000"/>
              </a:lnSpc>
            </a:pPr>
            <a:endParaRPr lang="en-US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June 1</a:t>
            </a:r>
            <a:r>
              <a:rPr lang="en-US" sz="1600" baseline="30000" dirty="0"/>
              <a:t>st</a:t>
            </a:r>
            <a:r>
              <a:rPr lang="en-US" sz="1600" dirty="0"/>
              <a:t> 10am-12pm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June 5</a:t>
            </a:r>
            <a:r>
              <a:rPr lang="en-US" sz="1600" baseline="30000" dirty="0"/>
              <a:t>th</a:t>
            </a:r>
            <a:r>
              <a:rPr lang="en-US" sz="1600" dirty="0"/>
              <a:t> 10am-12pm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June 12</a:t>
            </a:r>
            <a:r>
              <a:rPr lang="en-US" sz="1600" baseline="30000" dirty="0"/>
              <a:t>th</a:t>
            </a:r>
            <a:r>
              <a:rPr lang="en-US" sz="1600" dirty="0"/>
              <a:t> 10am-12pm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June 19</a:t>
            </a:r>
            <a:r>
              <a:rPr lang="en-US" sz="1600" baseline="30000" dirty="0"/>
              <a:t>th</a:t>
            </a:r>
            <a:r>
              <a:rPr lang="en-US" sz="1600" dirty="0"/>
              <a:t> 10am-12pm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June 26</a:t>
            </a:r>
            <a:r>
              <a:rPr lang="en-US" sz="1600" baseline="30000" dirty="0"/>
              <a:t>th</a:t>
            </a:r>
            <a:r>
              <a:rPr lang="en-US" sz="1600" dirty="0"/>
              <a:t> 10am-12pm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July: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Technical presentations and discussion addressing UHR PAR KPIs</a:t>
            </a:r>
            <a:endParaRPr lang="en-US" kern="0" dirty="0"/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6619</TotalTime>
  <Words>125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May 2023 UHR SG Closing Report</vt:lpstr>
      <vt:lpstr>Work Completed</vt:lpstr>
      <vt:lpstr>Plans for July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2023-05-18T21:57:21Z</dcterms:modified>
  <cp:category/>
</cp:coreProperties>
</file>