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862" r:id="rId4"/>
    <p:sldId id="863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4EA199-9A70-4797-B954-44611D01C02D}" v="1" dt="2023-05-18T13:21:13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79" d="100"/>
          <a:sy n="79" d="100"/>
        </p:scale>
        <p:origin x="34" y="2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802.11-23/0891r1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May 2023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2023-05-18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Revised timeline (no change to end date)</a:t>
            </a:r>
          </a:p>
          <a:p>
            <a:pPr>
              <a:lnSpc>
                <a:spcPct val="90000"/>
              </a:lnSpc>
            </a:pPr>
            <a:r>
              <a:rPr lang="en-US" sz="2800"/>
              <a:t>Initiated comment </a:t>
            </a:r>
            <a:r>
              <a:rPr lang="en-US" sz="2800" dirty="0"/>
              <a:t>resolution on LB 273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Telecons schedule at 10am ET 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Friday May 26 (discussed earlier in the week)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Friday June 2, 16, 23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Monday June 12, 19, 26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Complete comment resolution on D3.0 from LB 273</a:t>
            </a:r>
          </a:p>
          <a:p>
            <a:pPr>
              <a:lnSpc>
                <a:spcPct val="90000"/>
              </a:lnSpc>
            </a:pPr>
            <a:r>
              <a:rPr lang="en-US" sz="2800" kern="0" dirty="0"/>
              <a:t>Request conditional approval from EC to go to SA Ballot </a:t>
            </a:r>
          </a:p>
          <a:p>
            <a:pPr>
              <a:lnSpc>
                <a:spcPct val="90000"/>
              </a:lnSpc>
            </a:pPr>
            <a:endParaRPr lang="en-US" sz="2800" kern="0" dirty="0"/>
          </a:p>
          <a:p>
            <a:pPr>
              <a:lnSpc>
                <a:spcPct val="90000"/>
              </a:lnSpc>
            </a:pPr>
            <a:r>
              <a:rPr lang="en-US" sz="2800" dirty="0"/>
              <a:t>5</a:t>
            </a:r>
            <a:r>
              <a:rPr lang="en-US" sz="2800" kern="0" dirty="0"/>
              <a:t> meeting slots requested for July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July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45F46-AFF6-18FA-4D1E-837DFE5D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 2023 – D3.0 Recirculation LB </a:t>
            </a:r>
            <a:endParaRPr lang="en-US" altLang="en-US" sz="1800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July 2023 – D4.0 Recirculation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Sep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Feb 2024 – D6.0 Recirculation SA Ballot (roll-in of published amendment 11az, 11bd, 11bc, 11bb)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Jul 2024 – D8.0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Sep 2024 – </a:t>
            </a:r>
            <a:r>
              <a:rPr lang="en-US" altLang="en-US" sz="1800" dirty="0" err="1">
                <a:solidFill>
                  <a:srgbClr val="00B0F0"/>
                </a:solidFill>
              </a:rPr>
              <a:t>RevCom</a:t>
            </a:r>
            <a:r>
              <a:rPr lang="en-US" altLang="en-US" sz="1800" dirty="0">
                <a:solidFill>
                  <a:srgbClr val="00B0F0"/>
                </a:solidFill>
              </a:rPr>
              <a:t>/SASB Approval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5AE0E6-06E4-00FD-8348-9A2CF3BA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TGme</a:t>
            </a:r>
            <a:r>
              <a:rPr lang="en-CA" dirty="0"/>
              <a:t> Timeline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70A58-D5AD-74D1-22BA-E43E9F5E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576EA-0C94-35A4-540B-5B382E4A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2760473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6583</TotalTime>
  <Words>275</Words>
  <Application>Microsoft Office PowerPoint</Application>
  <PresentationFormat>Widescreen</PresentationFormat>
  <Paragraphs>65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REVme Closing Report – May 2023</vt:lpstr>
      <vt:lpstr>Work Completed</vt:lpstr>
      <vt:lpstr>Plans for July</vt:lpstr>
      <vt:lpstr>TGme Timeline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207</cp:revision>
  <cp:lastPrinted>1998-02-10T13:28:06Z</cp:lastPrinted>
  <dcterms:created xsi:type="dcterms:W3CDTF">2007-05-21T21:00:37Z</dcterms:created>
  <dcterms:modified xsi:type="dcterms:W3CDTF">2023-05-19T12:01:12Z</dcterms:modified>
  <cp:category/>
</cp:coreProperties>
</file>