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3" r:id="rId5"/>
    <p:sldId id="361" r:id="rId6"/>
    <p:sldId id="360" r:id="rId7"/>
    <p:sldId id="362" r:id="rId8"/>
    <p:sldId id="363" r:id="rId9"/>
    <p:sldId id="364" r:id="rId10"/>
    <p:sldId id="357" r:id="rId11"/>
    <p:sldId id="359" r:id="rId12"/>
    <p:sldId id="358" r:id="rId13"/>
    <p:sldId id="366" r:id="rId14"/>
    <p:sldId id="365" r:id="rId15"/>
    <p:sldId id="355" r:id="rId16"/>
    <p:sldId id="336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802.11-23/0756r1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Quantization for Overhead Reduction in AIML </a:t>
            </a:r>
            <a:r>
              <a:rPr lang="en-GB" dirty="0" smtClean="0"/>
              <a:t>Model </a:t>
            </a:r>
            <a:r>
              <a:rPr lang="en-GB" dirty="0"/>
              <a:t>Sharing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88052"/>
              </p:ext>
            </p:extLst>
          </p:nvPr>
        </p:nvGraphicFramePr>
        <p:xfrm>
          <a:off x="1384300" y="2640013"/>
          <a:ext cx="101123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" name="Document" r:id="rId3" imgW="8804981" imgH="2819513" progId="Word.Document.8">
                  <p:embed/>
                </p:oleObj>
              </mc:Choice>
              <mc:Fallback>
                <p:oleObj name="Document" r:id="rId3" imgW="8804981" imgH="281951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640013"/>
                        <a:ext cx="10112375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2023-05-15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Signalling </a:t>
            </a:r>
            <a:r>
              <a:rPr lang="en-GB" dirty="0"/>
              <a:t>and </a:t>
            </a:r>
            <a:r>
              <a:rPr lang="en-GB" dirty="0" smtClean="0"/>
              <a:t>protocol related to model parameters sharing, such as </a:t>
            </a:r>
            <a:r>
              <a:rPr lang="en-US" dirty="0" smtClean="0">
                <a:solidFill>
                  <a:schemeClr val="tx1"/>
                </a:solidFill>
              </a:rPr>
              <a:t>floating-point/integer neural network coefficients and other quantization parameters (e.g., scaling factor, zero point)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95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have proposed </a:t>
            </a:r>
            <a:r>
              <a:rPr lang="en-US" dirty="0">
                <a:solidFill>
                  <a:schemeClr val="tx1"/>
                </a:solidFill>
              </a:rPr>
              <a:t>to use </a:t>
            </a:r>
            <a:r>
              <a:rPr lang="en-GB" dirty="0" smtClean="0"/>
              <a:t>neural network </a:t>
            </a:r>
            <a:r>
              <a:rPr lang="en-US" dirty="0" smtClean="0"/>
              <a:t>quantization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communication overhead reduction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AIML model </a:t>
            </a:r>
            <a:r>
              <a:rPr lang="en-US" dirty="0" smtClean="0">
                <a:solidFill>
                  <a:schemeClr val="tx1"/>
                </a:solidFill>
              </a:rPr>
              <a:t>sharing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have given an example of using </a:t>
            </a:r>
            <a:r>
              <a:rPr lang="en-US" dirty="0" smtClean="0"/>
              <a:t>quantized </a:t>
            </a:r>
            <a:r>
              <a:rPr lang="en-US" dirty="0" err="1" smtClean="0"/>
              <a:t>autoencoder</a:t>
            </a:r>
            <a:r>
              <a:rPr lang="en-US" dirty="0" smtClean="0"/>
              <a:t> for training </a:t>
            </a:r>
            <a:r>
              <a:rPr lang="en-US" dirty="0" smtClean="0">
                <a:solidFill>
                  <a:schemeClr val="tx1"/>
                </a:solidFill>
              </a:rPr>
              <a:t>overhead </a:t>
            </a:r>
            <a:r>
              <a:rPr lang="en-US" dirty="0">
                <a:solidFill>
                  <a:schemeClr val="tx1"/>
                </a:solidFill>
              </a:rPr>
              <a:t>reduction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/>
              <a:t>AIML beamforming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08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566399" cy="4113213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considering existing use case for </a:t>
            </a:r>
            <a:r>
              <a:rPr lang="en-US" dirty="0" smtClean="0"/>
              <a:t>“AIML Model Sharing” </a:t>
            </a:r>
            <a:r>
              <a:rPr lang="en-US" dirty="0"/>
              <a:t>in </a:t>
            </a:r>
            <a:r>
              <a:rPr lang="en-US" dirty="0" smtClean="0"/>
              <a:t>[1], do you think this contribution should be considered as a separate use </a:t>
            </a:r>
            <a:r>
              <a:rPr lang="en-US" dirty="0"/>
              <a:t>case for AIML TIG or </a:t>
            </a:r>
            <a:r>
              <a:rPr lang="en-US" dirty="0" smtClean="0"/>
              <a:t>merged into [1]?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9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11-23/0050r3, Proposed Technical Report Text for AIML Model Sharing Use </a:t>
            </a:r>
            <a:r>
              <a:rPr lang="en-US" sz="1800" dirty="0" smtClean="0"/>
              <a:t>case</a:t>
            </a:r>
          </a:p>
          <a:p>
            <a:r>
              <a:rPr lang="en-US" sz="1800" dirty="0" smtClean="0"/>
              <a:t>[2] </a:t>
            </a:r>
            <a:r>
              <a:rPr lang="en-GB" sz="1800" dirty="0"/>
              <a:t>11-23/0397r1, Technical Feasibility Analysis of ML Model </a:t>
            </a:r>
            <a:r>
              <a:rPr lang="en-GB" sz="1800" dirty="0" smtClean="0"/>
              <a:t>Sharing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[3] 11-22/1934r5, </a:t>
            </a:r>
            <a:r>
              <a:rPr lang="en-US" sz="1800" dirty="0"/>
              <a:t>Proposed IEEE 802.11 AIML TIG Technical Report Text for the CSI Compression Use </a:t>
            </a:r>
            <a:r>
              <a:rPr lang="en-US" sz="1800" dirty="0" smtClean="0"/>
              <a:t>Case</a:t>
            </a:r>
          </a:p>
          <a:p>
            <a:r>
              <a:rPr lang="en-US" sz="1800" dirty="0" smtClean="0"/>
              <a:t>[4] </a:t>
            </a:r>
            <a:r>
              <a:rPr lang="en-GB" sz="1800" dirty="0"/>
              <a:t>11-23/0290r1, Study on AI CSI </a:t>
            </a:r>
            <a:r>
              <a:rPr lang="en-GB" sz="1800" dirty="0" smtClean="0"/>
              <a:t>Compression</a:t>
            </a:r>
          </a:p>
          <a:p>
            <a:r>
              <a:rPr lang="en-GB" sz="1800" dirty="0" smtClean="0"/>
              <a:t>[5] 11-23/0755r0</a:t>
            </a:r>
            <a:r>
              <a:rPr lang="en-GB" sz="1800" dirty="0"/>
              <a:t>, AIML Assisted Complexity Reduction For Beamforming CSI Feedback Using </a:t>
            </a:r>
            <a:r>
              <a:rPr lang="en-GB" sz="1800" dirty="0" err="1" smtClean="0"/>
              <a:t>Autoencoder</a:t>
            </a:r>
            <a:endParaRPr lang="en-GB" sz="1800" dirty="0" smtClean="0"/>
          </a:p>
          <a:p>
            <a:r>
              <a:rPr lang="en-GB" sz="1800" dirty="0" smtClean="0"/>
              <a:t>[</a:t>
            </a:r>
            <a:r>
              <a:rPr lang="en-GB" sz="1800" dirty="0"/>
              <a:t>6] </a:t>
            </a:r>
            <a:r>
              <a:rPr lang="en-GB" sz="1800" dirty="0" smtClean="0"/>
              <a:t>11-23/0750r0</a:t>
            </a:r>
            <a:r>
              <a:rPr lang="en-GB" sz="1800" dirty="0"/>
              <a:t>, </a:t>
            </a:r>
            <a:r>
              <a:rPr lang="en-GB" sz="1800" dirty="0" smtClean="0"/>
              <a:t>Discussions </a:t>
            </a:r>
            <a:r>
              <a:rPr lang="en-GB" sz="1800" dirty="0"/>
              <a:t>on Neural Network Model Sharing for WLAN</a:t>
            </a:r>
            <a:endParaRPr lang="en-GB" sz="1800" dirty="0" smtClean="0"/>
          </a:p>
          <a:p>
            <a:r>
              <a:rPr lang="en-GB" sz="1800" dirty="0" smtClean="0"/>
              <a:t>[7] </a:t>
            </a:r>
            <a:r>
              <a:rPr lang="en-US" sz="1800" dirty="0"/>
              <a:t>M. Nagel</a:t>
            </a:r>
            <a:r>
              <a:rPr lang="en-GB" sz="1800" dirty="0"/>
              <a:t>, </a:t>
            </a:r>
            <a:r>
              <a:rPr lang="en-GB" sz="1800" i="1" dirty="0"/>
              <a:t>et al.,</a:t>
            </a:r>
            <a:r>
              <a:rPr lang="en-GB" sz="1800" dirty="0"/>
              <a:t> “A White Paper on Neural Network Quantization”, Qualcomm AI Research, Jun. 2021.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use case for AIML model sharing has been defined in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AIML </a:t>
            </a:r>
            <a:r>
              <a:rPr lang="en-GB" dirty="0"/>
              <a:t>model sharing </a:t>
            </a:r>
            <a:r>
              <a:rPr lang="en-GB" dirty="0" smtClean="0"/>
              <a:t>seems to have </a:t>
            </a:r>
            <a:r>
              <a:rPr lang="en-GB" dirty="0"/>
              <a:t>the most significant standard impact and its technical feasibility needs to be well </a:t>
            </a:r>
            <a:r>
              <a:rPr lang="en-GB" dirty="0" smtClean="0"/>
              <a:t>discussed [2].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t has been discussed in [2] </a:t>
            </a:r>
            <a:r>
              <a:rPr lang="en-US" dirty="0"/>
              <a:t>how to </a:t>
            </a:r>
            <a:r>
              <a:rPr lang="en-US" dirty="0" smtClean="0"/>
              <a:t>share AIML </a:t>
            </a:r>
            <a:r>
              <a:rPr lang="en-US" dirty="0"/>
              <a:t>model parameters between STAs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Neural </a:t>
            </a:r>
            <a:r>
              <a:rPr lang="en-US" dirty="0"/>
              <a:t>network </a:t>
            </a:r>
            <a:r>
              <a:rPr lang="en-US" dirty="0" smtClean="0"/>
              <a:t>model is a key category of AIML models under discussion in AIML TIG (e.g., [3]-[6])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contribution, we </a:t>
            </a:r>
            <a:r>
              <a:rPr lang="en-US" dirty="0" smtClean="0"/>
              <a:t>will discuss what </a:t>
            </a:r>
            <a:r>
              <a:rPr lang="en-US" dirty="0"/>
              <a:t>parameters </a:t>
            </a:r>
            <a:r>
              <a:rPr lang="en-US" dirty="0" smtClean="0"/>
              <a:t>can be shared for neural network based AIML model.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91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Neural Network Model Sharing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54" y="2079979"/>
            <a:ext cx="3587261" cy="34703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5663" y="5618424"/>
                <a:ext cx="4538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𝒔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−1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𝑙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,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𝑙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1,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63" y="5618424"/>
                <a:ext cx="4538742" cy="461665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683536" y="2146329"/>
            <a:ext cx="57146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Weighting </a:t>
            </a:r>
            <a:r>
              <a:rPr lang="en-US" sz="2000" dirty="0">
                <a:solidFill>
                  <a:schemeClr val="tx1"/>
                </a:solidFill>
              </a:rPr>
              <a:t>and bias coefficients (</a:t>
            </a:r>
            <a:r>
              <a:rPr lang="en-US" sz="2000" b="1" dirty="0">
                <a:solidFill>
                  <a:schemeClr val="tx1"/>
                </a:solidFill>
              </a:rPr>
              <a:t>W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b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is trained at a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STA may need to send the trained coefficients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the other STAs (i.e.,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model sharing)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format </a:t>
            </a:r>
            <a:r>
              <a:rPr lang="en-US" sz="2000" dirty="0" smtClean="0">
                <a:solidFill>
                  <a:schemeClr val="tx1"/>
                </a:solidFill>
              </a:rPr>
              <a:t>of the coefficients is usually </a:t>
            </a:r>
            <a:r>
              <a:rPr lang="en-US" sz="2000" dirty="0">
                <a:solidFill>
                  <a:schemeClr val="tx1"/>
                </a:solidFill>
              </a:rPr>
              <a:t>in </a:t>
            </a:r>
            <a:r>
              <a:rPr lang="en-US" sz="2000" dirty="0" smtClean="0">
                <a:solidFill>
                  <a:schemeClr val="tx1"/>
                </a:solidFill>
              </a:rPr>
              <a:t>single-precision </a:t>
            </a:r>
            <a:r>
              <a:rPr lang="en-US" sz="2000" dirty="0">
                <a:solidFill>
                  <a:schemeClr val="tx1"/>
                </a:solidFill>
              </a:rPr>
              <a:t>floating-point </a:t>
            </a:r>
            <a:r>
              <a:rPr lang="en-US" sz="2000" dirty="0" smtClean="0">
                <a:solidFill>
                  <a:schemeClr val="tx1"/>
                </a:solidFill>
              </a:rPr>
              <a:t>(32-bits), thus requires a lots of communication overhead, especially for large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Similar for other </a:t>
            </a:r>
            <a:r>
              <a:rPr lang="en-GB" sz="2000" dirty="0" smtClean="0">
                <a:solidFill>
                  <a:schemeClr val="tx1"/>
                </a:solidFill>
              </a:rPr>
              <a:t>models, such as convolutional and recurrent </a:t>
            </a:r>
            <a:r>
              <a:rPr lang="en-GB" sz="2000" dirty="0">
                <a:solidFill>
                  <a:schemeClr val="tx1"/>
                </a:solidFill>
              </a:rPr>
              <a:t>neural network </a:t>
            </a:r>
            <a:r>
              <a:rPr lang="en-GB" sz="2000" dirty="0" smtClean="0">
                <a:solidFill>
                  <a:schemeClr val="tx1"/>
                </a:solidFill>
              </a:rPr>
              <a:t>models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092" y="1684664"/>
            <a:ext cx="4046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feedforward neural network: 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1" y="3256229"/>
                <a:ext cx="5581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𝒔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3256229"/>
                <a:ext cx="558102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41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3724" y="826478"/>
            <a:ext cx="10361084" cy="1065213"/>
          </a:xfrm>
        </p:spPr>
        <p:txBody>
          <a:bodyPr/>
          <a:lstStyle/>
          <a:p>
            <a:r>
              <a:rPr lang="en-GB" dirty="0"/>
              <a:t>Neural </a:t>
            </a:r>
            <a:r>
              <a:rPr lang="en-GB" dirty="0" smtClean="0"/>
              <a:t>Network </a:t>
            </a:r>
            <a:r>
              <a:rPr lang="en-US" dirty="0"/>
              <a:t>Quantization</a:t>
            </a:r>
            <a:r>
              <a:rPr lang="en-GB" dirty="0" smtClean="0"/>
              <a:t> for </a:t>
            </a:r>
            <a:r>
              <a:rPr lang="en-US" dirty="0">
                <a:solidFill>
                  <a:schemeClr val="tx1"/>
                </a:solidFill>
              </a:rPr>
              <a:t>AIML </a:t>
            </a:r>
            <a:r>
              <a:rPr lang="en-US" dirty="0" smtClean="0">
                <a:solidFill>
                  <a:schemeClr val="tx1"/>
                </a:solidFill>
              </a:rPr>
              <a:t>Model Sharing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65200" y="2784819"/>
            <a:ext cx="103610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Neural network quantization is </a:t>
            </a:r>
            <a:r>
              <a:rPr lang="en-US" b="1" dirty="0" smtClean="0">
                <a:solidFill>
                  <a:schemeClr val="tx1"/>
                </a:solidFill>
              </a:rPr>
              <a:t>a well-known </a:t>
            </a:r>
            <a:r>
              <a:rPr lang="en-US" b="1" dirty="0">
                <a:solidFill>
                  <a:schemeClr val="tx1"/>
                </a:solidFill>
              </a:rPr>
              <a:t>AI technique to reduce computational complexity and </a:t>
            </a:r>
            <a:r>
              <a:rPr lang="en-US" b="1" dirty="0" smtClean="0">
                <a:solidFill>
                  <a:schemeClr val="tx1"/>
                </a:solidFill>
              </a:rPr>
              <a:t>model storage </a:t>
            </a:r>
            <a:r>
              <a:rPr lang="en-US" b="1" dirty="0">
                <a:solidFill>
                  <a:schemeClr val="tx1"/>
                </a:solidFill>
              </a:rPr>
              <a:t>requirement </a:t>
            </a:r>
            <a:r>
              <a:rPr lang="en-US" b="1" dirty="0" smtClean="0">
                <a:solidFill>
                  <a:schemeClr val="tx1"/>
                </a:solidFill>
              </a:rPr>
              <a:t>[7], </a:t>
            </a:r>
            <a:r>
              <a:rPr lang="en-US" b="1" dirty="0">
                <a:solidFill>
                  <a:schemeClr val="tx1"/>
                </a:solidFill>
              </a:rPr>
              <a:t>we propose to use the technique for communication overhead reduction for AIML model </a:t>
            </a:r>
            <a:r>
              <a:rPr lang="en-US" b="1" dirty="0" smtClean="0">
                <a:solidFill>
                  <a:schemeClr val="tx1"/>
                </a:solidFill>
              </a:rPr>
              <a:t>sharing.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4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Fundamentals of Neural Network </a:t>
            </a:r>
            <a:r>
              <a:rPr lang="en-US" dirty="0" smtClean="0"/>
              <a:t>Quantization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56441" y="2147989"/>
            <a:ext cx="41428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: a </a:t>
            </a:r>
            <a:r>
              <a:rPr lang="en-US" dirty="0">
                <a:solidFill>
                  <a:schemeClr val="tx1"/>
                </a:solidFill>
              </a:rPr>
              <a:t>single-precision </a:t>
            </a:r>
            <a:r>
              <a:rPr lang="en-US" dirty="0" smtClean="0">
                <a:solidFill>
                  <a:schemeClr val="tx1"/>
                </a:solidFill>
              </a:rPr>
              <a:t>floating point coefficient to be quantized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: quantized integer from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b: bit width of </a:t>
            </a:r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(&lt;32)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s: scaling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z: </a:t>
            </a:r>
            <a:r>
              <a:rPr lang="en-US" dirty="0">
                <a:solidFill>
                  <a:schemeClr val="tx1"/>
                </a:solidFill>
              </a:rPr>
              <a:t>zero-point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63522" y="5188864"/>
            <a:ext cx="8022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After quantization, STAs can share </a:t>
            </a:r>
            <a:r>
              <a:rPr lang="en-US" b="1" dirty="0" err="1" smtClean="0">
                <a:solidFill>
                  <a:srgbClr val="0070C0"/>
                </a:solidFill>
              </a:rPr>
              <a:t>x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, s and z, stead of share 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77" y="2429177"/>
            <a:ext cx="6738852" cy="219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3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8661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Post-training </a:t>
            </a:r>
            <a:r>
              <a:rPr lang="en-US" dirty="0" smtClean="0"/>
              <a:t>quantization (PTQ)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V</a:t>
            </a:r>
            <a:r>
              <a:rPr lang="en-GB" sz="2400" dirty="0" smtClean="0"/>
              <a:t>ery </a:t>
            </a:r>
            <a:r>
              <a:rPr lang="en-GB" sz="2400" dirty="0"/>
              <a:t>effective and fast to implement because </a:t>
            </a:r>
            <a:r>
              <a:rPr lang="en-GB" sz="2400" dirty="0" smtClean="0"/>
              <a:t>it does </a:t>
            </a:r>
            <a:r>
              <a:rPr lang="en-GB" sz="2400" dirty="0"/>
              <a:t>not </a:t>
            </a:r>
            <a:r>
              <a:rPr lang="en-GB" sz="2400" dirty="0" smtClean="0"/>
              <a:t>require retraining </a:t>
            </a:r>
            <a:r>
              <a:rPr lang="en-GB" sz="2400" dirty="0"/>
              <a:t>of the network with </a:t>
            </a:r>
            <a:r>
              <a:rPr lang="en-GB" sz="2400" dirty="0" smtClean="0"/>
              <a:t>labelled </a:t>
            </a:r>
            <a:r>
              <a:rPr lang="en-GB" sz="2400" dirty="0"/>
              <a:t>data</a:t>
            </a:r>
            <a:r>
              <a:rPr lang="en-GB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It may not be </a:t>
            </a:r>
            <a:r>
              <a:rPr lang="en-GB" sz="2400" dirty="0"/>
              <a:t>enough to mitigate the large quantization error </a:t>
            </a:r>
            <a:r>
              <a:rPr lang="en-GB" sz="2400" dirty="0" smtClean="0"/>
              <a:t>introduced </a:t>
            </a:r>
            <a:r>
              <a:rPr lang="en-GB" sz="2400" dirty="0"/>
              <a:t>by low-bit quantization</a:t>
            </a:r>
            <a:r>
              <a:rPr lang="en-GB" sz="2400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Quantization-aware training (QAT)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Treats </a:t>
            </a:r>
            <a:r>
              <a:rPr lang="en-US" sz="2400" dirty="0" smtClean="0">
                <a:solidFill>
                  <a:schemeClr val="tx1"/>
                </a:solidFill>
              </a:rPr>
              <a:t>scaling </a:t>
            </a:r>
            <a:r>
              <a:rPr lang="en-US" sz="2400" dirty="0">
                <a:solidFill>
                  <a:schemeClr val="tx1"/>
                </a:solidFill>
              </a:rPr>
              <a:t>factor </a:t>
            </a:r>
            <a:r>
              <a:rPr lang="en-US" sz="2400" dirty="0" smtClean="0">
                <a:solidFill>
                  <a:schemeClr val="tx1"/>
                </a:solidFill>
              </a:rPr>
              <a:t>and zero point</a:t>
            </a:r>
            <a:r>
              <a:rPr lang="en-GB" sz="2400" dirty="0" smtClean="0"/>
              <a:t> as learnable parameters to be optimized during training.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Aiming for </a:t>
            </a:r>
            <a:r>
              <a:rPr lang="en-GB" sz="2400" dirty="0"/>
              <a:t>low-bit </a:t>
            </a:r>
            <a:r>
              <a:rPr lang="en-GB" sz="2400" dirty="0" smtClean="0"/>
              <a:t>quantization, </a:t>
            </a:r>
            <a:r>
              <a:rPr lang="en-GB" sz="2400" dirty="0"/>
              <a:t>such as </a:t>
            </a:r>
            <a:r>
              <a:rPr lang="en-GB" sz="2400" dirty="0" smtClean="0"/>
              <a:t>4-bits </a:t>
            </a:r>
            <a:r>
              <a:rPr lang="en-GB" sz="2400" dirty="0"/>
              <a:t>and below.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Neural Network </a:t>
            </a:r>
            <a:r>
              <a:rPr lang="en-US" dirty="0" smtClean="0"/>
              <a:t>Quantization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9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054" y="685802"/>
            <a:ext cx="11913577" cy="618151"/>
          </a:xfrm>
        </p:spPr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xample: AIML Beamforming Using Quantized </a:t>
            </a:r>
            <a:r>
              <a:rPr lang="en-GB" dirty="0" err="1" smtClean="0"/>
              <a:t>Autoencoder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724" y="1260784"/>
            <a:ext cx="7965121" cy="52146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1625601" y="1976444"/>
            <a:ext cx="8450244" cy="3826479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5601" y="1981563"/>
            <a:ext cx="2770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AIML training phase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38215" y="1862697"/>
            <a:ext cx="8448431" cy="2334166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65040" y="3735198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Legacy beamforming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9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Sharing Overhead </a:t>
            </a:r>
            <a:r>
              <a:rPr lang="en-GB" dirty="0"/>
              <a:t>R</a:t>
            </a:r>
            <a:r>
              <a:rPr lang="en-GB" dirty="0" smtClean="0"/>
              <a:t>eduction for </a:t>
            </a:r>
            <a:r>
              <a:rPr lang="en-GB" dirty="0" err="1"/>
              <a:t>Autoencoder</a:t>
            </a:r>
            <a:r>
              <a:rPr lang="en-GB" dirty="0"/>
              <a:t>-based </a:t>
            </a:r>
            <a:r>
              <a:rPr lang="en-GB" dirty="0" smtClean="0"/>
              <a:t>Beamforming Scheme in [5]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24042"/>
              </p:ext>
            </p:extLst>
          </p:nvPr>
        </p:nvGraphicFramePr>
        <p:xfrm>
          <a:off x="1011116" y="2244968"/>
          <a:ext cx="9741877" cy="2177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5722">
                  <a:extLst>
                    <a:ext uri="{9D8B030D-6E8A-4147-A177-3AD203B41FA5}">
                      <a16:colId xmlns:a16="http://schemas.microsoft.com/office/drawing/2014/main" val="3270717884"/>
                    </a:ext>
                  </a:extLst>
                </a:gridCol>
                <a:gridCol w="4396155">
                  <a:extLst>
                    <a:ext uri="{9D8B030D-6E8A-4147-A177-3AD203B41FA5}">
                      <a16:colId xmlns:a16="http://schemas.microsoft.com/office/drawing/2014/main" val="1515934094"/>
                    </a:ext>
                  </a:extLst>
                </a:gridCol>
              </a:tblGrid>
              <a:tr h="72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Method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</a:rPr>
                        <a:t>Required overhead per model sharing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</a:rPr>
                        <a:t>(bits)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193073"/>
                  </a:ext>
                </a:extLst>
              </a:tr>
              <a:tr h="7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+mn-ea"/>
                        </a:rPr>
                        <a:t>Encoder 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ea typeface="+mn-ea"/>
                        </a:rPr>
                        <a:t>without quantization (single-precision floating point)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104192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(3256 coefficients)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319182"/>
                  </a:ext>
                </a:extLst>
              </a:tr>
              <a:tr h="7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ea typeface="+mn-ea"/>
                        </a:rPr>
                        <a:t>Encoder 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ea typeface="+mn-ea"/>
                        </a:rPr>
                        <a:t>with 8-bits-PTQ on weighting coefficients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27456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55653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12375" y="4607497"/>
            <a:ext cx="7444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Model sharing overhead during training is reduced by 74%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1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52853"/>
          </a:xfrm>
        </p:spPr>
        <p:txBody>
          <a:bodyPr/>
          <a:lstStyle/>
          <a:p>
            <a:r>
              <a:rPr lang="en-GB" dirty="0" smtClean="0"/>
              <a:t>PER Performance with </a:t>
            </a:r>
            <a:r>
              <a:rPr lang="en-GB" dirty="0" err="1" smtClean="0"/>
              <a:t>Autoencoder</a:t>
            </a:r>
            <a:r>
              <a:rPr lang="en-GB" dirty="0" smtClean="0"/>
              <a:t>-based Beamforming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91" y="1538654"/>
            <a:ext cx="5733173" cy="477764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86262" y="4302696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MCS4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5669" y="3841031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MCS7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99862" y="3283462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MCS9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6161" y="2821797"/>
            <a:ext cx="1131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MCS11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04712" y="3176036"/>
            <a:ext cx="3918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Same PER performance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with and without quantization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7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59073-9CB7-43A6-9548-B1C6F500CF2C}">
  <ds:schemaRefs>
    <ds:schemaRef ds:uri="http://schemas.microsoft.com/sharepoint/v4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5a888943-97ca-4c93-b605-714bb5e9e285"/>
    <ds:schemaRef ds:uri="http://schemas.microsoft.com/office/2006/documentManagement/types"/>
    <ds:schemaRef ds:uri="http://schemas.openxmlformats.org/package/2006/metadata/core-properties"/>
    <ds:schemaRef ds:uri="e32f50e1-6846-4d7d-ad60-ccd6877e6c5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817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Document</vt:lpstr>
      <vt:lpstr>Neural Network Quantization for Overhead Reduction in AIML Model Sharing</vt:lpstr>
      <vt:lpstr>Background and introduction</vt:lpstr>
      <vt:lpstr>Neural Network Model Sharing</vt:lpstr>
      <vt:lpstr>Neural Network Quantization for AIML Model Sharing</vt:lpstr>
      <vt:lpstr>Fundamentals of Neural Network Quantization</vt:lpstr>
      <vt:lpstr>Categories of Neural Network Quantization</vt:lpstr>
      <vt:lpstr>Example: AIML Beamforming Using Quantized Autoencoder</vt:lpstr>
      <vt:lpstr>Model Sharing Overhead Reduction for Autoencoder-based Beamforming Scheme in [5]</vt:lpstr>
      <vt:lpstr>PER Performance with Autoencoder-based Beamforming</vt:lpstr>
      <vt:lpstr>Standard impact</vt:lpstr>
      <vt:lpstr>Summary</vt:lpstr>
      <vt:lpstr>Question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2023-05-09T09:48:12Z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