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3" r:id="rId5"/>
    <p:sldId id="361" r:id="rId6"/>
    <p:sldId id="360" r:id="rId7"/>
    <p:sldId id="362" r:id="rId8"/>
    <p:sldId id="363" r:id="rId9"/>
    <p:sldId id="364" r:id="rId10"/>
    <p:sldId id="365" r:id="rId11"/>
    <p:sldId id="355" r:id="rId12"/>
    <p:sldId id="33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802.11-23/0756r0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Quantization for Overhead Reduction in AIML </a:t>
            </a:r>
            <a:r>
              <a:rPr lang="en-GB" dirty="0" smtClean="0"/>
              <a:t>Model </a:t>
            </a:r>
            <a:r>
              <a:rPr lang="en-GB" dirty="0"/>
              <a:t>Sharing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88052"/>
              </p:ext>
            </p:extLst>
          </p:nvPr>
        </p:nvGraphicFramePr>
        <p:xfrm>
          <a:off x="1384300" y="2640013"/>
          <a:ext cx="101123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Document" r:id="rId3" imgW="8804981" imgH="2819513" progId="Word.Document.8">
                  <p:embed/>
                </p:oleObj>
              </mc:Choice>
              <mc:Fallback>
                <p:oleObj name="Document" r:id="rId3" imgW="8804981" imgH="281951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640013"/>
                        <a:ext cx="10112375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2023-05-15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use case for AIML model sharing has been defined in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AIML </a:t>
            </a:r>
            <a:r>
              <a:rPr lang="en-GB" dirty="0"/>
              <a:t>model sharing </a:t>
            </a:r>
            <a:r>
              <a:rPr lang="en-GB" dirty="0" smtClean="0"/>
              <a:t>is </a:t>
            </a:r>
            <a:r>
              <a:rPr lang="en-GB" dirty="0"/>
              <a:t>the most significant standard impact and its technical feasibility needs to be well </a:t>
            </a:r>
            <a:r>
              <a:rPr lang="en-GB" dirty="0" smtClean="0"/>
              <a:t>discussed [2].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t been has discussed in [2] </a:t>
            </a:r>
            <a:r>
              <a:rPr lang="en-US" dirty="0"/>
              <a:t>how to </a:t>
            </a:r>
            <a:r>
              <a:rPr lang="en-US" dirty="0" smtClean="0"/>
              <a:t>share AIML </a:t>
            </a:r>
            <a:r>
              <a:rPr lang="en-US" dirty="0"/>
              <a:t>model parameters between STAs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Neural </a:t>
            </a:r>
            <a:r>
              <a:rPr lang="en-US" dirty="0"/>
              <a:t>network </a:t>
            </a:r>
            <a:r>
              <a:rPr lang="en-US" dirty="0" smtClean="0"/>
              <a:t>model is a key category of AIML models under discussion in AIML TIG [3]-[5]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contribution, we </a:t>
            </a:r>
            <a:r>
              <a:rPr lang="en-US" dirty="0" smtClean="0"/>
              <a:t>discussed what </a:t>
            </a:r>
            <a:r>
              <a:rPr lang="en-US" dirty="0"/>
              <a:t>parameters </a:t>
            </a:r>
            <a:r>
              <a:rPr lang="en-US" dirty="0" smtClean="0"/>
              <a:t>can be shared for neural network based AIML model.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91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Neural Network Model Sharing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54" y="2079979"/>
            <a:ext cx="3587261" cy="34703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5663" y="5618424"/>
                <a:ext cx="4538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𝒔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−1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𝑙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,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𝑙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1,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63" y="5618424"/>
                <a:ext cx="4538742" cy="461665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683536" y="2310812"/>
            <a:ext cx="58697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Training is performed at a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STA may need to send the weighting and bias coefficients (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) to other STAs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format </a:t>
            </a:r>
            <a:r>
              <a:rPr lang="en-US" dirty="0" smtClean="0">
                <a:solidFill>
                  <a:schemeClr val="tx1"/>
                </a:solidFill>
              </a:rPr>
              <a:t>of the coefficients is usually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single-precision </a:t>
            </a:r>
            <a:r>
              <a:rPr lang="en-US" dirty="0">
                <a:solidFill>
                  <a:schemeClr val="tx1"/>
                </a:solidFill>
              </a:rPr>
              <a:t>floating-point </a:t>
            </a:r>
            <a:r>
              <a:rPr lang="en-US" dirty="0" smtClean="0">
                <a:solidFill>
                  <a:schemeClr val="tx1"/>
                </a:solidFill>
              </a:rPr>
              <a:t>(32-bits), thus requires a lots of communication overhead, especially for large models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276" y="1738535"/>
            <a:ext cx="4046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feedforward neural network: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1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3724" y="826478"/>
            <a:ext cx="10361084" cy="1065213"/>
          </a:xfrm>
        </p:spPr>
        <p:txBody>
          <a:bodyPr/>
          <a:lstStyle/>
          <a:p>
            <a:r>
              <a:rPr lang="en-GB" dirty="0"/>
              <a:t>Neural </a:t>
            </a:r>
            <a:r>
              <a:rPr lang="en-GB" dirty="0" smtClean="0"/>
              <a:t>Network </a:t>
            </a:r>
            <a:r>
              <a:rPr lang="en-US" dirty="0"/>
              <a:t>Quantization</a:t>
            </a:r>
            <a:r>
              <a:rPr lang="en-GB" dirty="0" smtClean="0"/>
              <a:t> for </a:t>
            </a:r>
            <a:r>
              <a:rPr lang="en-US" dirty="0">
                <a:solidFill>
                  <a:schemeClr val="tx1"/>
                </a:solidFill>
              </a:rPr>
              <a:t>AIML </a:t>
            </a:r>
            <a:r>
              <a:rPr lang="en-US" dirty="0" smtClean="0">
                <a:solidFill>
                  <a:schemeClr val="tx1"/>
                </a:solidFill>
              </a:rPr>
              <a:t>Model Sharing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65200" y="2784819"/>
            <a:ext cx="10361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Neural network quantization is </a:t>
            </a:r>
            <a:r>
              <a:rPr lang="en-US" b="1" dirty="0" smtClean="0">
                <a:solidFill>
                  <a:schemeClr val="tx1"/>
                </a:solidFill>
              </a:rPr>
              <a:t>a well-known </a:t>
            </a:r>
            <a:r>
              <a:rPr lang="en-US" b="1" dirty="0">
                <a:solidFill>
                  <a:schemeClr val="tx1"/>
                </a:solidFill>
              </a:rPr>
              <a:t>AI technique to reduce computational complexity and storage requirement [6], we propose to use the technique for communication overhead reduction for AIML model </a:t>
            </a:r>
            <a:r>
              <a:rPr lang="en-US" b="1" dirty="0" smtClean="0">
                <a:solidFill>
                  <a:schemeClr val="tx1"/>
                </a:solidFill>
              </a:rPr>
              <a:t>sharing.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4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Fundamentals of Neural Network </a:t>
            </a:r>
            <a:r>
              <a:rPr lang="en-US" dirty="0" smtClean="0"/>
              <a:t>Quantization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50" y="2133436"/>
            <a:ext cx="6939656" cy="30804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56441" y="2298625"/>
            <a:ext cx="41428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: a </a:t>
            </a:r>
            <a:r>
              <a:rPr lang="en-US" dirty="0">
                <a:solidFill>
                  <a:schemeClr val="tx1"/>
                </a:solidFill>
              </a:rPr>
              <a:t>single-precision </a:t>
            </a:r>
            <a:r>
              <a:rPr lang="en-US" dirty="0" smtClean="0">
                <a:solidFill>
                  <a:schemeClr val="tx1"/>
                </a:solidFill>
              </a:rPr>
              <a:t>floating point coefficient to be quantized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: quantized integer from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b: bit width of </a:t>
            </a:r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(&lt;32)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s: scaling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z: </a:t>
            </a:r>
            <a:r>
              <a:rPr lang="en-US" dirty="0">
                <a:solidFill>
                  <a:schemeClr val="tx1"/>
                </a:solidFill>
              </a:rPr>
              <a:t>zero-point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81736" y="5495015"/>
            <a:ext cx="735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STAs share </a:t>
            </a:r>
            <a:r>
              <a:rPr lang="en-US" b="1" dirty="0" err="1" smtClean="0">
                <a:solidFill>
                  <a:srgbClr val="0070C0"/>
                </a:solidFill>
              </a:rPr>
              <a:t>x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, s and z after quantization, stead of share 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3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8661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Post-training </a:t>
            </a:r>
            <a:r>
              <a:rPr lang="en-US" dirty="0" smtClean="0"/>
              <a:t>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V</a:t>
            </a:r>
            <a:r>
              <a:rPr lang="en-GB" sz="2400" dirty="0" smtClean="0"/>
              <a:t>ery </a:t>
            </a:r>
            <a:r>
              <a:rPr lang="en-GB" sz="2400" dirty="0"/>
              <a:t>effective and fast to implement because they do not </a:t>
            </a:r>
            <a:r>
              <a:rPr lang="en-GB" sz="2400" dirty="0" smtClean="0"/>
              <a:t>require retraining </a:t>
            </a:r>
            <a:r>
              <a:rPr lang="en-GB" sz="2400" dirty="0"/>
              <a:t>of the network with </a:t>
            </a:r>
            <a:r>
              <a:rPr lang="en-GB" sz="2400" dirty="0" smtClean="0"/>
              <a:t>labelled </a:t>
            </a:r>
            <a:r>
              <a:rPr lang="en-GB" sz="2400" dirty="0"/>
              <a:t>data</a:t>
            </a:r>
            <a:r>
              <a:rPr lang="en-GB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May not be </a:t>
            </a:r>
            <a:r>
              <a:rPr lang="en-GB" sz="2400" dirty="0"/>
              <a:t>enough to mitigate the large quantization error incurred by low-bit quantization</a:t>
            </a:r>
            <a:r>
              <a:rPr lang="en-GB" sz="2400" dirty="0" smtClean="0"/>
              <a:t>.</a:t>
            </a:r>
            <a:endParaRPr lang="en-US" sz="2400" dirty="0"/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Quantization-aware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Aiming for </a:t>
            </a:r>
            <a:r>
              <a:rPr lang="en-GB" sz="2400" dirty="0"/>
              <a:t>low-bit </a:t>
            </a:r>
            <a:r>
              <a:rPr lang="en-GB" sz="2400" dirty="0" smtClean="0"/>
              <a:t>quantization, </a:t>
            </a:r>
            <a:r>
              <a:rPr lang="en-GB" sz="2400" dirty="0"/>
              <a:t>such as </a:t>
            </a:r>
            <a:r>
              <a:rPr lang="en-GB" sz="2400" dirty="0" smtClean="0"/>
              <a:t>4-bits </a:t>
            </a:r>
            <a:r>
              <a:rPr lang="en-GB" sz="2400" dirty="0"/>
              <a:t>and below.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Neural Network </a:t>
            </a:r>
            <a:r>
              <a:rPr lang="en-US" dirty="0" smtClean="0"/>
              <a:t>Quantization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9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propose to use </a:t>
            </a:r>
            <a:r>
              <a:rPr lang="en-GB" dirty="0" smtClean="0"/>
              <a:t>neural network </a:t>
            </a:r>
            <a:r>
              <a:rPr lang="en-US" dirty="0" smtClean="0"/>
              <a:t>quantization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communication overhead reduction for AIML model </a:t>
            </a:r>
            <a:r>
              <a:rPr lang="en-US" dirty="0" smtClean="0">
                <a:solidFill>
                  <a:schemeClr val="tx1"/>
                </a:solidFill>
              </a:rPr>
              <a:t>sharing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08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566399" cy="4113213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considering existing use case for </a:t>
            </a:r>
            <a:r>
              <a:rPr lang="en-US" dirty="0" smtClean="0"/>
              <a:t>“AIML Model Sharing” </a:t>
            </a:r>
            <a:r>
              <a:rPr lang="en-US" dirty="0"/>
              <a:t>in </a:t>
            </a:r>
            <a:r>
              <a:rPr lang="en-US" dirty="0" smtClean="0"/>
              <a:t>[1], do you think </a:t>
            </a:r>
            <a:r>
              <a:rPr lang="en-US" dirty="0" smtClean="0"/>
              <a:t>this </a:t>
            </a:r>
            <a:r>
              <a:rPr lang="en-US" dirty="0" smtClean="0"/>
              <a:t>contribution should be considered as a separate use </a:t>
            </a:r>
            <a:r>
              <a:rPr lang="en-US" dirty="0"/>
              <a:t>case for AIML TIG or </a:t>
            </a:r>
            <a:r>
              <a:rPr lang="en-US" dirty="0" smtClean="0"/>
              <a:t>merged into [1]?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9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11-23/0050r3, Proposed Technical Report Text for AIML Model Sharing Use </a:t>
            </a:r>
            <a:r>
              <a:rPr lang="en-US" sz="1800" dirty="0" smtClean="0"/>
              <a:t>case</a:t>
            </a:r>
          </a:p>
          <a:p>
            <a:r>
              <a:rPr lang="en-US" sz="1800" dirty="0" smtClean="0"/>
              <a:t>[2] </a:t>
            </a:r>
            <a:r>
              <a:rPr lang="en-GB" sz="1800" dirty="0"/>
              <a:t>11-23/0397r1, Technical Feasibility Analysis of ML Model </a:t>
            </a:r>
            <a:r>
              <a:rPr lang="en-GB" sz="1800" dirty="0" smtClean="0"/>
              <a:t>Sharing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[3] 11-22/1934r5 </a:t>
            </a:r>
            <a:r>
              <a:rPr lang="en-US" sz="1800" dirty="0"/>
              <a:t>Proposed IEEE 802.11 AIML TIG Technical Report Text for the CSI Compression Use </a:t>
            </a:r>
            <a:r>
              <a:rPr lang="en-US" sz="1800" dirty="0" smtClean="0"/>
              <a:t>Case</a:t>
            </a:r>
          </a:p>
          <a:p>
            <a:r>
              <a:rPr lang="en-US" sz="1800" dirty="0" smtClean="0"/>
              <a:t>[4] </a:t>
            </a:r>
            <a:r>
              <a:rPr lang="en-GB" sz="1800" dirty="0"/>
              <a:t>11-23/0290r1, Study on AI CSI </a:t>
            </a:r>
            <a:r>
              <a:rPr lang="en-GB" sz="1800" dirty="0" smtClean="0"/>
              <a:t>Compression</a:t>
            </a:r>
          </a:p>
          <a:p>
            <a:r>
              <a:rPr lang="en-GB" sz="1800" dirty="0" smtClean="0"/>
              <a:t>[5] 11-23/0755r0</a:t>
            </a:r>
            <a:r>
              <a:rPr lang="en-GB" sz="1800" dirty="0"/>
              <a:t>, AIML Assisted Complexity Reduction For Beamforming CSI Feedback Using </a:t>
            </a:r>
            <a:r>
              <a:rPr lang="en-GB" sz="1800" dirty="0" err="1"/>
              <a:t>Autoencoder</a:t>
            </a:r>
            <a:endParaRPr lang="en-GB" sz="1800" dirty="0" smtClean="0"/>
          </a:p>
          <a:p>
            <a:r>
              <a:rPr lang="en-GB" sz="1800" dirty="0" smtClean="0"/>
              <a:t>[6] </a:t>
            </a:r>
            <a:r>
              <a:rPr lang="en-US" sz="1800" dirty="0"/>
              <a:t>M. Nagel</a:t>
            </a:r>
            <a:r>
              <a:rPr lang="en-GB" sz="1800" dirty="0"/>
              <a:t>, </a:t>
            </a:r>
            <a:r>
              <a:rPr lang="en-GB" sz="1800" i="1" dirty="0"/>
              <a:t>et al.,</a:t>
            </a:r>
            <a:r>
              <a:rPr lang="en-GB" sz="1800" dirty="0"/>
              <a:t> “A White Paper on Neural Network Quantization”, Qualcomm AI Research, Jun. 2021.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59073-9CB7-43A6-9548-B1C6F500CF2C}">
  <ds:schemaRefs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5a888943-97ca-4c93-b605-714bb5e9e285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sharepoint/v4"/>
    <ds:schemaRef ds:uri="e32f50e1-6846-4d7d-ad60-ccd6877e6c5e"/>
  </ds:schemaRefs>
</ds:datastoreItem>
</file>

<file path=customXml/itemProps2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582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Document</vt:lpstr>
      <vt:lpstr>Neural Network Quantization for Overhead Reduction in AIML Model Sharing</vt:lpstr>
      <vt:lpstr>Introduction</vt:lpstr>
      <vt:lpstr>Neural Network Model Sharing</vt:lpstr>
      <vt:lpstr>Neural Network Quantization for AIML Model Sharing</vt:lpstr>
      <vt:lpstr>Fundamentals of Neural Network Quantization</vt:lpstr>
      <vt:lpstr>Categories of Neural Network Quantization</vt:lpstr>
      <vt:lpstr>Summary</vt:lpstr>
      <vt:lpstr>Question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2023-05-05T15:40:25Z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