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3D3E5-0D5E-0543-90BD-8B49245B4AF5}" v="18" dt="2023-04-19T07:35:19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>
      <p:cViewPr varScale="1">
        <p:scale>
          <a:sx n="128" d="100"/>
          <a:sy n="128" d="100"/>
        </p:scale>
        <p:origin x="200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802.11-23/0664r0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/>
              <a:t>April 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Leif Wilhelmsson, Ericsson 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802.11-23/0664r0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sv-SE"/>
              <a:t>April 2023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Leif Wilhelmsson, Ericsson AB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802.11-23/0664r0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April 2023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Leif Wilhelmsson, Ericsson AB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802.11-23/0664r0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April 2023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Leif Wilhelmsson, Ericsson AB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April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 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Leif Wilhelmsson, Ericsson AB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sv-SE"/>
              <a:t>April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April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 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April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 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April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 AB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April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 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April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 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April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 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April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 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sv-SE"/>
              <a:t>April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Leif Wilhelmsson, Ericsson AB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802.11-23/0664r0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-2004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gula.se/en/motel-l/motel-l-lund/" TargetMode="External"/><Relationship Id="rId2" Type="http://schemas.openxmlformats.org/officeDocument/2006/relationships/hyperlink" Target="https://www.grandilund.se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ite.se/en/hotels/lund/hotel-ideon/?utm_source=google&amp;utm_medium=organic&amp;utm_campaign=google-local&amp;utm_content=lun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Info related to 802.11bf Ad-hoc meeting in Lund, </a:t>
            </a:r>
            <a:br>
              <a:rPr lang="en-GB" dirty="0"/>
            </a:br>
            <a:r>
              <a:rPr lang="en-GB" dirty="0"/>
              <a:t>Sweden, July 2023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63946" y="178914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2023-04-19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April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 AB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318083"/>
              </p:ext>
            </p:extLst>
          </p:nvPr>
        </p:nvGraphicFramePr>
        <p:xfrm>
          <a:off x="1004887" y="2887439"/>
          <a:ext cx="10272713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984500" progId="Word.Document.8">
                  <p:embed/>
                </p:oleObj>
              </mc:Choice>
              <mc:Fallback>
                <p:oleObj name="Document" r:id="rId3" imgW="10439400" imgH="29845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7" y="2887439"/>
                        <a:ext cx="10272713" cy="291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04887" y="248057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Contents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Lund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Traveling to Lund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Where to stay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Ericsson’s office – How to find the meeting location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SE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Leif Wilhelmsson, Ericsson AB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April 2023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6614710-E4FA-9D7F-5B1D-9B5E69B4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Lund</a:t>
            </a:r>
          </a:p>
        </p:txBody>
      </p:sp>
      <p:pic>
        <p:nvPicPr>
          <p:cNvPr id="7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50841816-F76E-ACCF-4A53-0D6C636D5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304980"/>
            <a:ext cx="5077884" cy="346565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0A3E9-8A57-497D-C3E9-A1BB6C7CE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 wrap="square" anchor="t"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Lund is a small town more than 1000 years old with about 100 000 people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Located 20 km from Malmö, the third largest city in Sweden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Lund University has about 40 000 students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Many go by bike or walk to their destinations, or use the tram</a:t>
            </a:r>
          </a:p>
          <a:p>
            <a:pPr>
              <a:lnSpc>
                <a:spcPct val="90000"/>
              </a:lnSpc>
            </a:pPr>
            <a:endParaRPr lang="en-SE" sz="2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DB2596-E951-7FD7-208D-5AAD78617DD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/>
              <a:t>April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7CA29-4FB5-63C0-E681-36341CD1ED3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Leif Wilhelmsson, Ericsson 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3C1A7-49FC-F266-8820-1AA7458168F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93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FC16-FC5E-D0F5-42D9-1ADB0717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Traveling to/from Lund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678ED-0686-6550-2C5E-8F8B0947F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The closest major airport is Copenhagen Airport (CPH), about 50km from Lund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Train from CPH to Lund takes 40 minutes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SE" dirty="0"/>
              <a:t>eaves every 20 minutes (except during some hours at night)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SE" dirty="0"/>
              <a:t>Costs 15 USD one-way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When going to Berlin, the simplest way is to fly from CPH, first taking the train from Lund to CPH 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B3189-2609-FF3D-F9E6-85B7C870C4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784B1-E53E-B1AA-11B6-8B8B7EA429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Leif Wilhelmsson, Ericsson AB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E51CFB-E3FD-DC1C-4643-9A3FD60E42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69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09ED-5964-9384-A609-E88C934E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Where to stay?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089C-78CD-6928-D233-18B3A9FD2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Ericsson is located 7 minutes by tram from t</a:t>
            </a:r>
            <a:r>
              <a:rPr lang="en-GB" dirty="0"/>
              <a:t>he</a:t>
            </a:r>
            <a:r>
              <a:rPr lang="en-SE" dirty="0"/>
              <a:t> central station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You can stay close to the Ericsson office (and take the tram to the city center in the evening) 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Y</a:t>
            </a:r>
            <a:r>
              <a:rPr lang="en-SE" dirty="0"/>
              <a:t>ou can stay in the city center and take the tram to Ericsson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Or you can stay in between</a:t>
            </a:r>
            <a:endParaRPr lang="en-SE" dirty="0"/>
          </a:p>
          <a:p>
            <a:pPr>
              <a:buFont typeface="Arial" panose="020B0604020202020204" pitchFamily="34" charset="0"/>
              <a:buChar char="•"/>
            </a:pPr>
            <a:r>
              <a:rPr lang="en-SE" dirty="0"/>
              <a:t>I bel</a:t>
            </a:r>
            <a:r>
              <a:rPr lang="en-GB" dirty="0" err="1"/>
              <a:t>ie</a:t>
            </a:r>
            <a:r>
              <a:rPr lang="en-SE" dirty="0"/>
              <a:t>ve it is nicer to stay in the city center, some options on the following pages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62506-A094-7336-F3AC-8781957BF6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0744-646D-35F2-F14B-BD1FBE6F8B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Leif Wilhelmsson, Ericsson AB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6F972C-623C-25A0-D1BD-6CAC334019C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32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A088-AF99-4A18-75F9-8E830897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Hotels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072B-E3ED-C3E7-41AC-CC48F8FE8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SE" sz="2000" dirty="0"/>
              <a:t>Grand Hotel </a:t>
            </a:r>
            <a:r>
              <a:rPr lang="en-GB" sz="2000" dirty="0">
                <a:hlinkClick r:id="rId2"/>
              </a:rPr>
              <a:t>https://www.grandilund.se/en</a:t>
            </a: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Classic hotel, more expensive, around 200 USD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100m from the train station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200m from the tram station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10+ restaurants &amp; bars within 200m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Motel L </a:t>
            </a:r>
            <a:r>
              <a:rPr lang="en-GB" sz="2000" dirty="0">
                <a:hlinkClick r:id="rId3"/>
              </a:rPr>
              <a:t>https://ligula.se/en/motel-l/motel-l-lund/</a:t>
            </a: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New hotel 50m from Ericsson, around 100 USD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150m from tram station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Elite Hotel </a:t>
            </a:r>
            <a:r>
              <a:rPr lang="en-GB" sz="1100" dirty="0">
                <a:hlinkClick r:id="rId4"/>
              </a:rPr>
              <a:t>https://elite.se/en/hotels/lund/hotel-ideon/?utm_source=google&amp;utm_medium=organic&amp;utm_campaign=google-local&amp;utm_content=lund</a:t>
            </a:r>
            <a:endParaRPr lang="en-GB" sz="1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5-10 minutes walk to Ericsson, around 120 USD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300 m to tram station</a:t>
            </a:r>
            <a:endParaRPr lang="en-S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A9FED-C998-C40C-9801-3976C2B228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6F676-71FE-367C-DE00-14D19512192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Leif Wilhelmsson, Ericsson AB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0E5802-4984-06E0-4BE7-70CB75C5D98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April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94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021FA-6B28-6DE8-EE1A-7D26592B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Ericsson location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92B1C-DC62-A591-23FE-B312ED874D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April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CCD66-2D2B-D1FE-CA83-714F524244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 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8CB8B-3EF6-7ED2-6964-115DF36D1B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9CAA44A-BFDA-4D25-78A4-8E436A1C0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830390"/>
            <a:ext cx="5976056" cy="4406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95E7EB-1B18-7681-569A-8E92C0379C66}"/>
              </a:ext>
            </a:extLst>
          </p:cNvPr>
          <p:cNvSpPr txBox="1"/>
          <p:nvPr/>
        </p:nvSpPr>
        <p:spPr>
          <a:xfrm>
            <a:off x="8092692" y="1261561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solidFill>
                  <a:schemeClr val="tx1"/>
                </a:solidFill>
              </a:rPr>
              <a:t>Ericsson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C1C876-74EB-980D-E0EB-4FF06C162AA5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>
            <a:off x="6436508" y="1492394"/>
            <a:ext cx="1656184" cy="10447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566B71-8A3F-3A7B-59A7-4C641D6A4206}"/>
              </a:ext>
            </a:extLst>
          </p:cNvPr>
          <p:cNvCxnSpPr>
            <a:cxnSpLocks/>
          </p:cNvCxnSpPr>
          <p:nvPr/>
        </p:nvCxnSpPr>
        <p:spPr bwMode="auto">
          <a:xfrm>
            <a:off x="4060244" y="1384989"/>
            <a:ext cx="1515527" cy="10914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99B536-823A-1FDF-F2C9-A2D48A82C924}"/>
              </a:ext>
            </a:extLst>
          </p:cNvPr>
          <p:cNvSpPr txBox="1"/>
          <p:nvPr/>
        </p:nvSpPr>
        <p:spPr>
          <a:xfrm>
            <a:off x="2470565" y="1169811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solidFill>
                  <a:schemeClr val="tx1"/>
                </a:solidFill>
              </a:rPr>
              <a:t>Elite Hotel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69BD2E-5A03-8AC5-572B-CAE166A8498D}"/>
              </a:ext>
            </a:extLst>
          </p:cNvPr>
          <p:cNvCxnSpPr>
            <a:cxnSpLocks/>
          </p:cNvCxnSpPr>
          <p:nvPr/>
        </p:nvCxnSpPr>
        <p:spPr bwMode="auto">
          <a:xfrm>
            <a:off x="2236662" y="4067542"/>
            <a:ext cx="1247518" cy="2285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ABCD1C-25C7-6B8B-C579-2F276F7DA7F1}"/>
              </a:ext>
            </a:extLst>
          </p:cNvPr>
          <p:cNvSpPr txBox="1"/>
          <p:nvPr/>
        </p:nvSpPr>
        <p:spPr>
          <a:xfrm>
            <a:off x="491028" y="3802817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solidFill>
                  <a:schemeClr val="tx1"/>
                </a:solidFill>
              </a:rPr>
              <a:t>Grand Hotel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73583B-1426-12B6-A971-2E6106BD21EF}"/>
              </a:ext>
            </a:extLst>
          </p:cNvPr>
          <p:cNvCxnSpPr>
            <a:cxnSpLocks/>
          </p:cNvCxnSpPr>
          <p:nvPr/>
        </p:nvCxnSpPr>
        <p:spPr bwMode="auto">
          <a:xfrm>
            <a:off x="2489888" y="3646286"/>
            <a:ext cx="804945" cy="2483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2F1B0E-2809-288E-9889-F42132442FC1}"/>
              </a:ext>
            </a:extLst>
          </p:cNvPr>
          <p:cNvCxnSpPr>
            <a:cxnSpLocks/>
          </p:cNvCxnSpPr>
          <p:nvPr/>
        </p:nvCxnSpPr>
        <p:spPr bwMode="auto">
          <a:xfrm>
            <a:off x="2489888" y="2778424"/>
            <a:ext cx="1064832" cy="9281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BF4411-8644-8B7B-BEDD-953641806ECD}"/>
              </a:ext>
            </a:extLst>
          </p:cNvPr>
          <p:cNvSpPr txBox="1"/>
          <p:nvPr/>
        </p:nvSpPr>
        <p:spPr>
          <a:xfrm>
            <a:off x="463177" y="2537117"/>
            <a:ext cx="1735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solidFill>
                  <a:schemeClr val="tx1"/>
                </a:solidFill>
              </a:rPr>
              <a:t>Tram station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14AEF-93E8-9F6F-C38B-C721FBC0FEB2}"/>
              </a:ext>
            </a:extLst>
          </p:cNvPr>
          <p:cNvSpPr txBox="1"/>
          <p:nvPr/>
        </p:nvSpPr>
        <p:spPr>
          <a:xfrm>
            <a:off x="8313275" y="1898393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solidFill>
                  <a:schemeClr val="tx1"/>
                </a:solidFill>
              </a:rPr>
              <a:t>Motel 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DFEBED-3DD4-5ADE-8CF2-7EAD7A4DFE65}"/>
              </a:ext>
            </a:extLst>
          </p:cNvPr>
          <p:cNvCxnSpPr>
            <a:cxnSpLocks/>
            <a:stCxn id="16" idx="1"/>
          </p:cNvCxnSpPr>
          <p:nvPr/>
        </p:nvCxnSpPr>
        <p:spPr bwMode="auto">
          <a:xfrm flipH="1">
            <a:off x="6636359" y="2129226"/>
            <a:ext cx="1676916" cy="3379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41F9A77-D235-E12D-EEB0-D7E103254627}"/>
              </a:ext>
            </a:extLst>
          </p:cNvPr>
          <p:cNvSpPr txBox="1"/>
          <p:nvPr/>
        </p:nvSpPr>
        <p:spPr>
          <a:xfrm>
            <a:off x="612268" y="3356121"/>
            <a:ext cx="1735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solidFill>
                  <a:schemeClr val="tx1"/>
                </a:solidFill>
              </a:rPr>
              <a:t>Train station</a:t>
            </a:r>
          </a:p>
        </p:txBody>
      </p:sp>
    </p:spTree>
    <p:extLst>
      <p:ext uri="{BB962C8B-B14F-4D97-AF65-F5344CB8AC3E}">
        <p14:creationId xmlns:p14="http://schemas.microsoft.com/office/powerpoint/2010/main" val="361901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E415-C702-DCB4-DB76-0AA7D80C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Getting around by tram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4E319-AFE0-F34A-1EB4-85601726EF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April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C750D-3D0E-2AEB-CC17-B9ADDFA56B8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 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C6772-108F-60B2-EB06-46D4A03AB7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AEB132-16A6-F3C8-7E05-9902265BEEB1}"/>
              </a:ext>
            </a:extLst>
          </p:cNvPr>
          <p:cNvSpPr txBox="1">
            <a:spLocks/>
          </p:cNvSpPr>
          <p:nvPr/>
        </p:nvSpPr>
        <p:spPr>
          <a:xfrm>
            <a:off x="981575" y="2040160"/>
            <a:ext cx="4035171" cy="403356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SE" sz="2000" kern="0" dirty="0"/>
              <a:t>Telefonplan is the stop when going to Ericsson or to Motel 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sz="2000" kern="0" dirty="0"/>
              <a:t>Ideontorget is the stop for Elite Hotel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sz="2000" kern="0" dirty="0"/>
              <a:t>Lund C is the stop for Grand Hotel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SE" sz="2000" kern="0" dirty="0"/>
              <a:t>Lund C- Telefonplan takes 7 minutes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FF0D5C1-EE45-65EC-CE42-DFCB7158445F}"/>
              </a:ext>
            </a:extLst>
          </p:cNvPr>
          <p:cNvSpPr txBox="1">
            <a:spLocks/>
          </p:cNvSpPr>
          <p:nvPr/>
        </p:nvSpPr>
        <p:spPr>
          <a:xfrm>
            <a:off x="6458764" y="6454725"/>
            <a:ext cx="3184520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Leif Wilhelmsson, Ericsson</a:t>
            </a:r>
            <a:endParaRPr lang="en-GB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7CFA9C5-B130-5039-7CCF-99F24762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364" y="2040160"/>
            <a:ext cx="501321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6373EC-3068-CABE-094C-B95BECCDFD84}"/>
              </a:ext>
            </a:extLst>
          </p:cNvPr>
          <p:cNvSpPr txBox="1"/>
          <p:nvPr/>
        </p:nvSpPr>
        <p:spPr>
          <a:xfrm>
            <a:off x="8545139" y="1423577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solidFill>
                  <a:schemeClr val="tx1"/>
                </a:solidFill>
              </a:rPr>
              <a:t>Ericsson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7AE435-A07E-E8CD-4ABB-38D2B1D61F8A}"/>
              </a:ext>
            </a:extLst>
          </p:cNvPr>
          <p:cNvCxnSpPr>
            <a:cxnSpLocks/>
          </p:cNvCxnSpPr>
          <p:nvPr/>
        </p:nvCxnSpPr>
        <p:spPr bwMode="auto">
          <a:xfrm flipH="1">
            <a:off x="8746547" y="1809700"/>
            <a:ext cx="230640" cy="22106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507B07-7C20-9F63-0172-8BAC37521A75}"/>
              </a:ext>
            </a:extLst>
          </p:cNvPr>
          <p:cNvSpPr txBox="1"/>
          <p:nvPr/>
        </p:nvSpPr>
        <p:spPr>
          <a:xfrm>
            <a:off x="6395395" y="1495722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solidFill>
                  <a:schemeClr val="tx1"/>
                </a:solidFill>
              </a:rPr>
              <a:t>Elite Hotel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2E555F-EF28-F46B-9DE4-9F037EC19A96}"/>
              </a:ext>
            </a:extLst>
          </p:cNvPr>
          <p:cNvCxnSpPr>
            <a:cxnSpLocks/>
          </p:cNvCxnSpPr>
          <p:nvPr/>
        </p:nvCxnSpPr>
        <p:spPr bwMode="auto">
          <a:xfrm>
            <a:off x="7609038" y="1885242"/>
            <a:ext cx="823370" cy="20271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0B8088-3A0C-0260-F804-7916B26EB739}"/>
              </a:ext>
            </a:extLst>
          </p:cNvPr>
          <p:cNvCxnSpPr>
            <a:cxnSpLocks/>
          </p:cNvCxnSpPr>
          <p:nvPr/>
        </p:nvCxnSpPr>
        <p:spPr bwMode="auto">
          <a:xfrm flipH="1">
            <a:off x="8837213" y="2899853"/>
            <a:ext cx="1697176" cy="10726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AF6136B-DF8D-A0D6-FAC7-ADC1BC54165D}"/>
              </a:ext>
            </a:extLst>
          </p:cNvPr>
          <p:cNvSpPr txBox="1"/>
          <p:nvPr/>
        </p:nvSpPr>
        <p:spPr>
          <a:xfrm>
            <a:off x="10365268" y="2421732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>
                <a:solidFill>
                  <a:schemeClr val="tx1"/>
                </a:solidFill>
              </a:rPr>
              <a:t>Motel L</a:t>
            </a:r>
          </a:p>
        </p:txBody>
      </p:sp>
    </p:spTree>
    <p:extLst>
      <p:ext uri="{BB962C8B-B14F-4D97-AF65-F5344CB8AC3E}">
        <p14:creationId xmlns:p14="http://schemas.microsoft.com/office/powerpoint/2010/main" val="93546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505</Words>
  <Application>Microsoft Macintosh PowerPoint</Application>
  <PresentationFormat>Widescreen</PresentationFormat>
  <Paragraphs>87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Office Theme</vt:lpstr>
      <vt:lpstr>Microsoft Word 97-2004 Document</vt:lpstr>
      <vt:lpstr>Info related to 802.11bf Ad-hoc meeting in Lund,  Sweden, July 2023</vt:lpstr>
      <vt:lpstr>Contents</vt:lpstr>
      <vt:lpstr>Lund</vt:lpstr>
      <vt:lpstr>Traveling to/from Lund</vt:lpstr>
      <vt:lpstr>Where to stay?</vt:lpstr>
      <vt:lpstr>Hotels</vt:lpstr>
      <vt:lpstr>Ericsson location</vt:lpstr>
      <vt:lpstr>Getting around by tram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Leif Wilhelmsson R</dc:creator>
  <cp:lastModifiedBy>Leif Wilhelmsson R</cp:lastModifiedBy>
  <cp:revision>1</cp:revision>
  <cp:lastPrinted>1601-01-01T00:00:00Z</cp:lastPrinted>
  <dcterms:created xsi:type="dcterms:W3CDTF">2023-04-19T07:19:31Z</dcterms:created>
  <dcterms:modified xsi:type="dcterms:W3CDTF">2023-04-19T07:35:57Z</dcterms:modified>
</cp:coreProperties>
</file>