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996" r:id="rId22"/>
    <p:sldId id="364" r:id="rId23"/>
    <p:sldId id="401" r:id="rId24"/>
    <p:sldId id="394" r:id="rId25"/>
    <p:sldId id="982" r:id="rId26"/>
    <p:sldId id="983" r:id="rId27"/>
    <p:sldId id="984" r:id="rId28"/>
    <p:sldId id="985" r:id="rId29"/>
    <p:sldId id="346" r:id="rId30"/>
    <p:sldId id="365" r:id="rId31"/>
    <p:sldId id="371" r:id="rId32"/>
    <p:sldId id="986" r:id="rId33"/>
    <p:sldId id="987" r:id="rId34"/>
    <p:sldId id="988" r:id="rId35"/>
    <p:sldId id="989" r:id="rId36"/>
    <p:sldId id="396" r:id="rId37"/>
    <p:sldId id="990" r:id="rId38"/>
    <p:sldId id="991" r:id="rId39"/>
    <p:sldId id="992" r:id="rId40"/>
    <p:sldId id="400" r:id="rId41"/>
    <p:sldId id="995" r:id="rId42"/>
    <p:sldId id="994" r:id="rId43"/>
    <p:sldId id="356" r:id="rId44"/>
    <p:sldId id="998" r:id="rId45"/>
    <p:sldId id="368" r:id="rId46"/>
    <p:sldId id="362" r:id="rId47"/>
    <p:sldId id="997" r:id="rId48"/>
    <p:sldId id="375" r:id="rId49"/>
    <p:sldId id="981" r:id="rId50"/>
    <p:sldId id="323" r:id="rId5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F28A5A-B08D-403D-ABA9-118B65EDE462}" v="85" dt="2023-05-18T23:58:06.0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microsoft.com/office/2016/11/relationships/changesInfo" Target="changesInfos/changesInfo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56"/>
        </pc:sldMasterMkLst>
        <pc:spChg chg="mod">
          <ac:chgData name="Alfred Asterjadhi" userId="39de57b9-85c0-4fd1-aaac-8ca2b6560ad0" providerId="ADAL" clId="{E9045064-67C2-4B1A-BF15-4F22A04C4EC4}" dt="2021-01-11T03:07:26.695" v="1" actId="20577"/>
          <ac:spMkLst>
            <pc:docMk/>
            <pc:sldMasterMk cId="0" sldId="2147483656"/>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56"/>
        </pc:sldMasterMkLst>
        <pc:spChg chg="mod">
          <ac:chgData name="Alfred Asterjadhi" userId="39de57b9-85c0-4fd1-aaac-8ca2b6560ad0" providerId="ADAL" clId="{D52CAEDF-2ECE-45CC-8978-1AD054FE17F7}" dt="2022-02-13T16:40:45.716" v="132" actId="20577"/>
          <ac:spMkLst>
            <pc:docMk/>
            <pc:sldMasterMk cId="0" sldId="2147483656"/>
            <ac:spMk id="10" creationId="{00000000-0000-0000-0000-000000000000}"/>
          </ac:spMkLst>
        </pc:spChg>
      </pc:sldMasterChg>
    </pc:docChg>
  </pc:docChgLst>
  <pc:docChgLst>
    <pc:chgData name="Alfred Asterjadhi" userId="39de57b9-85c0-4fd1-aaac-8ca2b6560ad0" providerId="ADAL" clId="{8C32956B-7D9B-4F14-B129-AA061317A39C}"/>
    <pc:docChg chg="undo custSel addSld delSld modSld sldOrd modMainMaster">
      <pc:chgData name="Alfred Asterjadhi" userId="39de57b9-85c0-4fd1-aaac-8ca2b6560ad0" providerId="ADAL" clId="{8C32956B-7D9B-4F14-B129-AA061317A39C}" dt="2023-01-18T16:07:10.833" v="4434" actId="6549"/>
      <pc:docMkLst>
        <pc:docMk/>
      </pc:docMkLst>
      <pc:sldChg chg="modSp mod">
        <pc:chgData name="Alfred Asterjadhi" userId="39de57b9-85c0-4fd1-aaac-8ca2b6560ad0" providerId="ADAL" clId="{8C32956B-7D9B-4F14-B129-AA061317A39C}" dt="2023-01-14T23:40:54.980" v="213"/>
        <pc:sldMkLst>
          <pc:docMk/>
          <pc:sldMk cId="0" sldId="256"/>
        </pc:sldMkLst>
        <pc:spChg chg="mod">
          <ac:chgData name="Alfred Asterjadhi" userId="39de57b9-85c0-4fd1-aaac-8ca2b6560ad0" providerId="ADAL" clId="{8C32956B-7D9B-4F14-B129-AA061317A39C}" dt="2023-01-14T23:40:54.980" v="213"/>
          <ac:spMkLst>
            <pc:docMk/>
            <pc:sldMk cId="0" sldId="256"/>
            <ac:spMk id="6" creationId="{00000000-0000-0000-0000-000000000000}"/>
          </ac:spMkLst>
        </pc:spChg>
      </pc:sldChg>
      <pc:sldChg chg="modSp mod">
        <pc:chgData name="Alfred Asterjadhi" userId="39de57b9-85c0-4fd1-aaac-8ca2b6560ad0" providerId="ADAL" clId="{8C32956B-7D9B-4F14-B129-AA061317A39C}" dt="2023-01-14T23:41:08.919" v="214" actId="313"/>
        <pc:sldMkLst>
          <pc:docMk/>
          <pc:sldMk cId="0" sldId="257"/>
        </pc:sldMkLst>
        <pc:spChg chg="mod">
          <ac:chgData name="Alfred Asterjadhi" userId="39de57b9-85c0-4fd1-aaac-8ca2b6560ad0" providerId="ADAL" clId="{8C32956B-7D9B-4F14-B129-AA061317A39C}" dt="2023-01-14T23:41:08.919" v="214" actId="313"/>
          <ac:spMkLst>
            <pc:docMk/>
            <pc:sldMk cId="0" sldId="257"/>
            <ac:spMk id="7" creationId="{4565958B-DD30-4EE7-AF20-DC550898176B}"/>
          </ac:spMkLst>
        </pc:spChg>
      </pc:sldChg>
      <pc:sldChg chg="modSp mod">
        <pc:chgData name="Alfred Asterjadhi" userId="39de57b9-85c0-4fd1-aaac-8ca2b6560ad0" providerId="ADAL" clId="{8C32956B-7D9B-4F14-B129-AA061317A39C}" dt="2023-01-14T23:41:10.039" v="216" actId="313"/>
        <pc:sldMkLst>
          <pc:docMk/>
          <pc:sldMk cId="3254182675" sldId="258"/>
        </pc:sldMkLst>
        <pc:spChg chg="mod">
          <ac:chgData name="Alfred Asterjadhi" userId="39de57b9-85c0-4fd1-aaac-8ca2b6560ad0" providerId="ADAL" clId="{8C32956B-7D9B-4F14-B129-AA061317A39C}" dt="2023-01-14T23:41:10.039" v="216" actId="313"/>
          <ac:spMkLst>
            <pc:docMk/>
            <pc:sldMk cId="3254182675" sldId="258"/>
            <ac:spMk id="7" creationId="{4F62ADF5-BC8B-4EF4-B4E8-C355611EECFF}"/>
          </ac:spMkLst>
        </pc:spChg>
      </pc:sldChg>
      <pc:sldChg chg="modSp mod">
        <pc:chgData name="Alfred Asterjadhi" userId="39de57b9-85c0-4fd1-aaac-8ca2b6560ad0" providerId="ADAL" clId="{8C32956B-7D9B-4F14-B129-AA061317A39C}" dt="2023-01-14T23:41:10.798" v="218" actId="313"/>
        <pc:sldMkLst>
          <pc:docMk/>
          <pc:sldMk cId="3136880362" sldId="260"/>
        </pc:sldMkLst>
        <pc:spChg chg="mod">
          <ac:chgData name="Alfred Asterjadhi" userId="39de57b9-85c0-4fd1-aaac-8ca2b6560ad0" providerId="ADAL" clId="{8C32956B-7D9B-4F14-B129-AA061317A39C}" dt="2023-01-14T23:41:10.798" v="218" actId="313"/>
          <ac:spMkLst>
            <pc:docMk/>
            <pc:sldMk cId="3136880362" sldId="260"/>
            <ac:spMk id="7" creationId="{733EE7F5-4D25-4915-8021-FD9EE23E2C32}"/>
          </ac:spMkLst>
        </pc:spChg>
      </pc:sldChg>
      <pc:sldChg chg="modSp mod">
        <pc:chgData name="Alfred Asterjadhi" userId="39de57b9-85c0-4fd1-aaac-8ca2b6560ad0" providerId="ADAL" clId="{8C32956B-7D9B-4F14-B129-AA061317A39C}" dt="2023-01-14T23:41:11.475" v="220" actId="313"/>
        <pc:sldMkLst>
          <pc:docMk/>
          <pc:sldMk cId="1676196551" sldId="261"/>
        </pc:sldMkLst>
        <pc:spChg chg="mod">
          <ac:chgData name="Alfred Asterjadhi" userId="39de57b9-85c0-4fd1-aaac-8ca2b6560ad0" providerId="ADAL" clId="{8C32956B-7D9B-4F14-B129-AA061317A39C}" dt="2023-01-14T23:41:11.475" v="220" actId="313"/>
          <ac:spMkLst>
            <pc:docMk/>
            <pc:sldMk cId="1676196551" sldId="261"/>
            <ac:spMk id="7" creationId="{0A0F1EBF-63A8-4C75-8DB7-0D8CD44D0896}"/>
          </ac:spMkLst>
        </pc:spChg>
      </pc:sldChg>
      <pc:sldChg chg="modSp mod">
        <pc:chgData name="Alfred Asterjadhi" userId="39de57b9-85c0-4fd1-aaac-8ca2b6560ad0" providerId="ADAL" clId="{8C32956B-7D9B-4F14-B129-AA061317A39C}" dt="2023-01-14T23:41:11.826" v="221" actId="313"/>
        <pc:sldMkLst>
          <pc:docMk/>
          <pc:sldMk cId="2927177891" sldId="263"/>
        </pc:sldMkLst>
        <pc:spChg chg="mod">
          <ac:chgData name="Alfred Asterjadhi" userId="39de57b9-85c0-4fd1-aaac-8ca2b6560ad0" providerId="ADAL" clId="{8C32956B-7D9B-4F14-B129-AA061317A39C}" dt="2023-01-14T23:41:11.826" v="221" actId="313"/>
          <ac:spMkLst>
            <pc:docMk/>
            <pc:sldMk cId="2927177891" sldId="263"/>
            <ac:spMk id="9" creationId="{4BB4CFD1-21C6-467E-AB6E-3577A473F86D}"/>
          </ac:spMkLst>
        </pc:spChg>
      </pc:sldChg>
      <pc:sldChg chg="modSp mod">
        <pc:chgData name="Alfred Asterjadhi" userId="39de57b9-85c0-4fd1-aaac-8ca2b6560ad0" providerId="ADAL" clId="{8C32956B-7D9B-4F14-B129-AA061317A39C}" dt="2023-01-14T23:41:12.168" v="222" actId="313"/>
        <pc:sldMkLst>
          <pc:docMk/>
          <pc:sldMk cId="4277600907" sldId="264"/>
        </pc:sldMkLst>
        <pc:spChg chg="mod">
          <ac:chgData name="Alfred Asterjadhi" userId="39de57b9-85c0-4fd1-aaac-8ca2b6560ad0" providerId="ADAL" clId="{8C32956B-7D9B-4F14-B129-AA061317A39C}" dt="2023-01-14T23:41:12.168" v="222" actId="313"/>
          <ac:spMkLst>
            <pc:docMk/>
            <pc:sldMk cId="4277600907" sldId="264"/>
            <ac:spMk id="8" creationId="{B2C4C695-AFB3-4956-B721-DB0805BA0685}"/>
          </ac:spMkLst>
        </pc:spChg>
      </pc:sldChg>
      <pc:sldChg chg="modSp mod">
        <pc:chgData name="Alfred Asterjadhi" userId="39de57b9-85c0-4fd1-aaac-8ca2b6560ad0" providerId="ADAL" clId="{8C32956B-7D9B-4F14-B129-AA061317A39C}" dt="2023-01-14T23:41:12.529" v="223" actId="313"/>
        <pc:sldMkLst>
          <pc:docMk/>
          <pc:sldMk cId="2436815634" sldId="265"/>
        </pc:sldMkLst>
        <pc:spChg chg="mod">
          <ac:chgData name="Alfred Asterjadhi" userId="39de57b9-85c0-4fd1-aaac-8ca2b6560ad0" providerId="ADAL" clId="{8C32956B-7D9B-4F14-B129-AA061317A39C}" dt="2023-01-14T23:41:12.529" v="223" actId="313"/>
          <ac:spMkLst>
            <pc:docMk/>
            <pc:sldMk cId="2436815634" sldId="265"/>
            <ac:spMk id="9" creationId="{535943CE-0A57-43F4-9844-46B4091CBC16}"/>
          </ac:spMkLst>
        </pc:spChg>
      </pc:sldChg>
      <pc:sldChg chg="modSp mod">
        <pc:chgData name="Alfred Asterjadhi" userId="39de57b9-85c0-4fd1-aaac-8ca2b6560ad0" providerId="ADAL" clId="{8C32956B-7D9B-4F14-B129-AA061317A39C}" dt="2023-01-14T23:41:12.871" v="224" actId="313"/>
        <pc:sldMkLst>
          <pc:docMk/>
          <pc:sldMk cId="2400177835" sldId="266"/>
        </pc:sldMkLst>
        <pc:spChg chg="mod">
          <ac:chgData name="Alfred Asterjadhi" userId="39de57b9-85c0-4fd1-aaac-8ca2b6560ad0" providerId="ADAL" clId="{8C32956B-7D9B-4F14-B129-AA061317A39C}" dt="2023-01-14T23:41:12.871" v="224" actId="313"/>
          <ac:spMkLst>
            <pc:docMk/>
            <pc:sldMk cId="2400177835" sldId="266"/>
            <ac:spMk id="8" creationId="{C5505616-1CE2-43B4-878B-31634EEB6CA7}"/>
          </ac:spMkLst>
        </pc:spChg>
      </pc:sldChg>
      <pc:sldChg chg="modSp mod">
        <pc:chgData name="Alfred Asterjadhi" userId="39de57b9-85c0-4fd1-aaac-8ca2b6560ad0" providerId="ADAL" clId="{8C32956B-7D9B-4F14-B129-AA061317A39C}" dt="2023-01-14T23:41:14.182" v="228" actId="313"/>
        <pc:sldMkLst>
          <pc:docMk/>
          <pc:sldMk cId="132832093" sldId="267"/>
        </pc:sldMkLst>
        <pc:spChg chg="mod">
          <ac:chgData name="Alfred Asterjadhi" userId="39de57b9-85c0-4fd1-aaac-8ca2b6560ad0" providerId="ADAL" clId="{8C32956B-7D9B-4F14-B129-AA061317A39C}" dt="2023-01-14T23:41:14.182" v="228" actId="313"/>
          <ac:spMkLst>
            <pc:docMk/>
            <pc:sldMk cId="132832093" sldId="267"/>
            <ac:spMk id="7" creationId="{C00CAC69-BF6D-4936-9CE0-D96F88ACD748}"/>
          </ac:spMkLst>
        </pc:spChg>
      </pc:sldChg>
      <pc:sldChg chg="modSp mod">
        <pc:chgData name="Alfred Asterjadhi" userId="39de57b9-85c0-4fd1-aaac-8ca2b6560ad0" providerId="ADAL" clId="{8C32956B-7D9B-4F14-B129-AA061317A39C}" dt="2023-01-14T23:41:14.868" v="230" actId="313"/>
        <pc:sldMkLst>
          <pc:docMk/>
          <pc:sldMk cId="3976818858" sldId="269"/>
        </pc:sldMkLst>
        <pc:spChg chg="mod">
          <ac:chgData name="Alfred Asterjadhi" userId="39de57b9-85c0-4fd1-aaac-8ca2b6560ad0" providerId="ADAL" clId="{8C32956B-7D9B-4F14-B129-AA061317A39C}" dt="2023-01-14T23:41:14.868" v="230" actId="313"/>
          <ac:spMkLst>
            <pc:docMk/>
            <pc:sldMk cId="3976818858" sldId="269"/>
            <ac:spMk id="6" creationId="{00000000-0000-0000-0000-000000000000}"/>
          </ac:spMkLst>
        </pc:spChg>
      </pc:sldChg>
      <pc:sldChg chg="modSp mod">
        <pc:chgData name="Alfred Asterjadhi" userId="39de57b9-85c0-4fd1-aaac-8ca2b6560ad0" providerId="ADAL" clId="{8C32956B-7D9B-4F14-B129-AA061317A39C}" dt="2023-01-14T23:40:48.557" v="212" actId="20577"/>
        <pc:sldMkLst>
          <pc:docMk/>
          <pc:sldMk cId="3387863760" sldId="270"/>
        </pc:sldMkLst>
        <pc:spChg chg="mod">
          <ac:chgData name="Alfred Asterjadhi" userId="39de57b9-85c0-4fd1-aaac-8ca2b6560ad0" providerId="ADAL" clId="{8C32956B-7D9B-4F14-B129-AA061317A39C}" dt="2023-01-14T23:40:48.557" v="212" actId="20577"/>
          <ac:spMkLst>
            <pc:docMk/>
            <pc:sldMk cId="3387863760" sldId="270"/>
            <ac:spMk id="8" creationId="{B1C9D975-9B89-429E-A2AD-175C2CE0D83A}"/>
          </ac:spMkLst>
        </pc:spChg>
      </pc:sldChg>
      <pc:sldChg chg="modSp mod">
        <pc:chgData name="Alfred Asterjadhi" userId="39de57b9-85c0-4fd1-aaac-8ca2b6560ad0" providerId="ADAL" clId="{8C32956B-7D9B-4F14-B129-AA061317A39C}" dt="2023-01-14T23:41:14.516" v="229" actId="313"/>
        <pc:sldMkLst>
          <pc:docMk/>
          <pc:sldMk cId="2243228416" sldId="299"/>
        </pc:sldMkLst>
        <pc:spChg chg="mod">
          <ac:chgData name="Alfred Asterjadhi" userId="39de57b9-85c0-4fd1-aaac-8ca2b6560ad0" providerId="ADAL" clId="{8C32956B-7D9B-4F14-B129-AA061317A39C}" dt="2023-01-14T23:41:14.516" v="229" actId="313"/>
          <ac:spMkLst>
            <pc:docMk/>
            <pc:sldMk cId="2243228416" sldId="299"/>
            <ac:spMk id="8" creationId="{ADA0A8BA-AA59-4AB6-9BD0-89E3B2E275F5}"/>
          </ac:spMkLst>
        </pc:spChg>
      </pc:sldChg>
      <pc:sldChg chg="modSp mod">
        <pc:chgData name="Alfred Asterjadhi" userId="39de57b9-85c0-4fd1-aaac-8ca2b6560ad0" providerId="ADAL" clId="{8C32956B-7D9B-4F14-B129-AA061317A39C}" dt="2023-01-14T23:41:24.449" v="256" actId="313"/>
        <pc:sldMkLst>
          <pc:docMk/>
          <pc:sldMk cId="1677969607" sldId="323"/>
        </pc:sldMkLst>
        <pc:spChg chg="mod">
          <ac:chgData name="Alfred Asterjadhi" userId="39de57b9-85c0-4fd1-aaac-8ca2b6560ad0" providerId="ADAL" clId="{8C32956B-7D9B-4F14-B129-AA061317A39C}" dt="2023-01-14T23:41:24.449" v="256" actId="313"/>
          <ac:spMkLst>
            <pc:docMk/>
            <pc:sldMk cId="1677969607" sldId="323"/>
            <ac:spMk id="7" creationId="{247ADCDE-7164-400D-8B27-4BAED4FE7810}"/>
          </ac:spMkLst>
        </pc:spChg>
      </pc:sldChg>
      <pc:sldChg chg="modSp mod">
        <pc:chgData name="Alfred Asterjadhi" userId="39de57b9-85c0-4fd1-aaac-8ca2b6560ad0" providerId="ADAL" clId="{8C32956B-7D9B-4F14-B129-AA061317A39C}" dt="2023-01-14T23:41:11.132" v="219" actId="313"/>
        <pc:sldMkLst>
          <pc:docMk/>
          <pc:sldMk cId="1908471061" sldId="328"/>
        </pc:sldMkLst>
        <pc:spChg chg="mod">
          <ac:chgData name="Alfred Asterjadhi" userId="39de57b9-85c0-4fd1-aaac-8ca2b6560ad0" providerId="ADAL" clId="{8C32956B-7D9B-4F14-B129-AA061317A39C}" dt="2023-01-14T23:41:11.132" v="219" actId="313"/>
          <ac:spMkLst>
            <pc:docMk/>
            <pc:sldMk cId="1908471061" sldId="328"/>
            <ac:spMk id="6" creationId="{FCA6EDD1-4720-45B9-8B18-08C7AF47C492}"/>
          </ac:spMkLst>
        </pc:spChg>
      </pc:sldChg>
      <pc:sldChg chg="modSp mod">
        <pc:chgData name="Alfred Asterjadhi" userId="39de57b9-85c0-4fd1-aaac-8ca2b6560ad0" providerId="ADAL" clId="{8C32956B-7D9B-4F14-B129-AA061317A39C}" dt="2023-01-14T23:41:13.176" v="225" actId="313"/>
        <pc:sldMkLst>
          <pc:docMk/>
          <pc:sldMk cId="15571502" sldId="330"/>
        </pc:sldMkLst>
        <pc:spChg chg="mod">
          <ac:chgData name="Alfred Asterjadhi" userId="39de57b9-85c0-4fd1-aaac-8ca2b6560ad0" providerId="ADAL" clId="{8C32956B-7D9B-4F14-B129-AA061317A39C}" dt="2023-01-14T23:41:13.176" v="225" actId="313"/>
          <ac:spMkLst>
            <pc:docMk/>
            <pc:sldMk cId="15571502" sldId="330"/>
            <ac:spMk id="6" creationId="{5C48BDE3-7807-417F-A4F1-5356D38590CA}"/>
          </ac:spMkLst>
        </pc:spChg>
      </pc:sldChg>
      <pc:sldChg chg="modSp mod">
        <pc:chgData name="Alfred Asterjadhi" userId="39de57b9-85c0-4fd1-aaac-8ca2b6560ad0" providerId="ADAL" clId="{8C32956B-7D9B-4F14-B129-AA061317A39C}" dt="2023-01-14T23:41:13.511" v="226" actId="313"/>
        <pc:sldMkLst>
          <pc:docMk/>
          <pc:sldMk cId="3200711991" sldId="331"/>
        </pc:sldMkLst>
        <pc:spChg chg="mod">
          <ac:chgData name="Alfred Asterjadhi" userId="39de57b9-85c0-4fd1-aaac-8ca2b6560ad0" providerId="ADAL" clId="{8C32956B-7D9B-4F14-B129-AA061317A39C}" dt="2023-01-14T23:41:13.511" v="226" actId="313"/>
          <ac:spMkLst>
            <pc:docMk/>
            <pc:sldMk cId="3200711991" sldId="331"/>
            <ac:spMk id="6" creationId="{C3BF5992-FFFD-4B64-900D-0590BA3C03CE}"/>
          </ac:spMkLst>
        </pc:spChg>
      </pc:sldChg>
      <pc:sldChg chg="modSp mod">
        <pc:chgData name="Alfred Asterjadhi" userId="39de57b9-85c0-4fd1-aaac-8ca2b6560ad0" providerId="ADAL" clId="{8C32956B-7D9B-4F14-B129-AA061317A39C}" dt="2023-01-14T23:41:13.831" v="227" actId="313"/>
        <pc:sldMkLst>
          <pc:docMk/>
          <pc:sldMk cId="2409609221" sldId="332"/>
        </pc:sldMkLst>
        <pc:spChg chg="mod">
          <ac:chgData name="Alfred Asterjadhi" userId="39de57b9-85c0-4fd1-aaac-8ca2b6560ad0" providerId="ADAL" clId="{8C32956B-7D9B-4F14-B129-AA061317A39C}" dt="2023-01-14T23:41:13.831" v="227" actId="313"/>
          <ac:spMkLst>
            <pc:docMk/>
            <pc:sldMk cId="2409609221" sldId="332"/>
            <ac:spMk id="6" creationId="{2B4D6F20-084B-4EE9-AD6D-290838010348}"/>
          </ac:spMkLst>
        </pc:spChg>
      </pc:sldChg>
      <pc:sldChg chg="modSp mod">
        <pc:chgData name="Alfred Asterjadhi" userId="39de57b9-85c0-4fd1-aaac-8ca2b6560ad0" providerId="ADAL" clId="{8C32956B-7D9B-4F14-B129-AA061317A39C}" dt="2023-01-14T23:41:09.603" v="215" actId="313"/>
        <pc:sldMkLst>
          <pc:docMk/>
          <pc:sldMk cId="3843208451" sldId="333"/>
        </pc:sldMkLst>
        <pc:spChg chg="mod">
          <ac:chgData name="Alfred Asterjadhi" userId="39de57b9-85c0-4fd1-aaac-8ca2b6560ad0" providerId="ADAL" clId="{8C32956B-7D9B-4F14-B129-AA061317A39C}" dt="2023-01-14T23:41:09.603" v="215" actId="313"/>
          <ac:spMkLst>
            <pc:docMk/>
            <pc:sldMk cId="3843208451" sldId="333"/>
            <ac:spMk id="6" creationId="{A8221584-6364-48AC-B1C3-833137C81726}"/>
          </ac:spMkLst>
        </pc:spChg>
      </pc:sldChg>
      <pc:sldChg chg="modSp mod">
        <pc:chgData name="Alfred Asterjadhi" userId="39de57b9-85c0-4fd1-aaac-8ca2b6560ad0" providerId="ADAL" clId="{8C32956B-7D9B-4F14-B129-AA061317A39C}" dt="2023-01-17T02:04:46.583" v="1744" actId="20577"/>
        <pc:sldMkLst>
          <pc:docMk/>
          <pc:sldMk cId="2327388640" sldId="335"/>
        </pc:sldMkLst>
        <pc:spChg chg="mod">
          <ac:chgData name="Alfred Asterjadhi" userId="39de57b9-85c0-4fd1-aaac-8ca2b6560ad0" providerId="ADAL" clId="{8C32956B-7D9B-4F14-B129-AA061317A39C}" dt="2023-01-16T15:43:28.869" v="1124" actId="207"/>
          <ac:spMkLst>
            <pc:docMk/>
            <pc:sldMk cId="2327388640" sldId="335"/>
            <ac:spMk id="2" creationId="{4B5F0D0E-8BB7-48AB-9160-728B8B3399A2}"/>
          </ac:spMkLst>
        </pc:spChg>
        <pc:spChg chg="mod">
          <ac:chgData name="Alfred Asterjadhi" userId="39de57b9-85c0-4fd1-aaac-8ca2b6560ad0" providerId="ADAL" clId="{8C32956B-7D9B-4F14-B129-AA061317A39C}" dt="2023-01-17T02:04:46.583" v="1744" actId="20577"/>
          <ac:spMkLst>
            <pc:docMk/>
            <pc:sldMk cId="2327388640" sldId="335"/>
            <ac:spMk id="3" creationId="{DFB0BA47-D7B6-4F95-932E-A7AA615BC440}"/>
          </ac:spMkLst>
        </pc:spChg>
        <pc:spChg chg="mod">
          <ac:chgData name="Alfred Asterjadhi" userId="39de57b9-85c0-4fd1-aaac-8ca2b6560ad0" providerId="ADAL" clId="{8C32956B-7D9B-4F14-B129-AA061317A39C}" dt="2023-01-14T23:41:17.319" v="237" actId="313"/>
          <ac:spMkLst>
            <pc:docMk/>
            <pc:sldMk cId="2327388640" sldId="335"/>
            <ac:spMk id="6" creationId="{974B2026-97FB-40D2-8F22-7E6D319B4EA2}"/>
          </ac:spMkLst>
        </pc:spChg>
      </pc:sldChg>
      <pc:sldChg chg="modSp mod">
        <pc:chgData name="Alfred Asterjadhi" userId="39de57b9-85c0-4fd1-aaac-8ca2b6560ad0" providerId="ADAL" clId="{8C32956B-7D9B-4F14-B129-AA061317A39C}" dt="2023-01-14T23:41:10.429" v="217" actId="313"/>
        <pc:sldMkLst>
          <pc:docMk/>
          <pc:sldMk cId="3977221359" sldId="340"/>
        </pc:sldMkLst>
        <pc:spChg chg="mod">
          <ac:chgData name="Alfred Asterjadhi" userId="39de57b9-85c0-4fd1-aaac-8ca2b6560ad0" providerId="ADAL" clId="{8C32956B-7D9B-4F14-B129-AA061317A39C}" dt="2023-01-14T23:41:10.429" v="217" actId="313"/>
          <ac:spMkLst>
            <pc:docMk/>
            <pc:sldMk cId="3977221359" sldId="340"/>
            <ac:spMk id="6" creationId="{BC264D22-EE96-4B0F-90AA-B4358FF19246}"/>
          </ac:spMkLst>
        </pc:spChg>
      </pc:sldChg>
      <pc:sldChg chg="modSp mod">
        <pc:chgData name="Alfred Asterjadhi" userId="39de57b9-85c0-4fd1-aaac-8ca2b6560ad0" providerId="ADAL" clId="{8C32956B-7D9B-4F14-B129-AA061317A39C}" dt="2023-01-17T02:17:01.037" v="1930" actId="207"/>
        <pc:sldMkLst>
          <pc:docMk/>
          <pc:sldMk cId="1766754893" sldId="346"/>
        </pc:sldMkLst>
        <pc:spChg chg="mod">
          <ac:chgData name="Alfred Asterjadhi" userId="39de57b9-85c0-4fd1-aaac-8ca2b6560ad0" providerId="ADAL" clId="{8C32956B-7D9B-4F14-B129-AA061317A39C}" dt="2023-01-16T18:42:32.307" v="1459" actId="13926"/>
          <ac:spMkLst>
            <pc:docMk/>
            <pc:sldMk cId="1766754893" sldId="346"/>
            <ac:spMk id="2" creationId="{4B5F0D0E-8BB7-48AB-9160-728B8B3399A2}"/>
          </ac:spMkLst>
        </pc:spChg>
        <pc:spChg chg="mod">
          <ac:chgData name="Alfred Asterjadhi" userId="39de57b9-85c0-4fd1-aaac-8ca2b6560ad0" providerId="ADAL" clId="{8C32956B-7D9B-4F14-B129-AA061317A39C}" dt="2023-01-17T02:17:01.037" v="1930" actId="207"/>
          <ac:spMkLst>
            <pc:docMk/>
            <pc:sldMk cId="1766754893" sldId="346"/>
            <ac:spMk id="3" creationId="{DFB0BA47-D7B6-4F95-932E-A7AA615BC440}"/>
          </ac:spMkLst>
        </pc:spChg>
        <pc:spChg chg="mod">
          <ac:chgData name="Alfred Asterjadhi" userId="39de57b9-85c0-4fd1-aaac-8ca2b6560ad0" providerId="ADAL" clId="{8C32956B-7D9B-4F14-B129-AA061317A39C}" dt="2023-01-14T23:41:17.747" v="238" actId="313"/>
          <ac:spMkLst>
            <pc:docMk/>
            <pc:sldMk cId="1766754893" sldId="346"/>
            <ac:spMk id="6" creationId="{974B2026-97FB-40D2-8F22-7E6D319B4EA2}"/>
          </ac:spMkLst>
        </pc:spChg>
      </pc:sldChg>
      <pc:sldChg chg="modSp mod">
        <pc:chgData name="Alfred Asterjadhi" userId="39de57b9-85c0-4fd1-aaac-8ca2b6560ad0" providerId="ADAL" clId="{8C32956B-7D9B-4F14-B129-AA061317A39C}" dt="2023-01-18T05:26:49.603" v="3923" actId="6549"/>
        <pc:sldMkLst>
          <pc:docMk/>
          <pc:sldMk cId="4012074164" sldId="347"/>
        </pc:sldMkLst>
        <pc:spChg chg="mod">
          <ac:chgData name="Alfred Asterjadhi" userId="39de57b9-85c0-4fd1-aaac-8ca2b6560ad0" providerId="ADAL" clId="{8C32956B-7D9B-4F14-B129-AA061317A39C}" dt="2023-01-14T23:41:15.213" v="231" actId="313"/>
          <ac:spMkLst>
            <pc:docMk/>
            <pc:sldMk cId="4012074164" sldId="347"/>
            <ac:spMk id="3" creationId="{D20906E0-F900-4991-83B1-675F5B67FA2D}"/>
          </ac:spMkLst>
        </pc:spChg>
        <pc:graphicFrameChg chg="mod modGraphic">
          <ac:chgData name="Alfred Asterjadhi" userId="39de57b9-85c0-4fd1-aaac-8ca2b6560ad0" providerId="ADAL" clId="{8C32956B-7D9B-4F14-B129-AA061317A39C}" dt="2023-01-18T05:26:49.603" v="3923" actId="6549"/>
          <ac:graphicFrameMkLst>
            <pc:docMk/>
            <pc:sldMk cId="4012074164" sldId="347"/>
            <ac:graphicFrameMk id="6" creationId="{5094FBC8-BB74-47F3-965D-16BC678F4D1D}"/>
          </ac:graphicFrameMkLst>
        </pc:graphicFrameChg>
      </pc:sldChg>
      <pc:sldChg chg="addSp delSp modSp mod">
        <pc:chgData name="Alfred Asterjadhi" userId="39de57b9-85c0-4fd1-aaac-8ca2b6560ad0" providerId="ADAL" clId="{8C32956B-7D9B-4F14-B129-AA061317A39C}" dt="2023-01-18T04:22:35.715" v="3297" actId="207"/>
        <pc:sldMkLst>
          <pc:docMk/>
          <pc:sldMk cId="1370937286" sldId="350"/>
        </pc:sldMkLst>
        <pc:spChg chg="mod">
          <ac:chgData name="Alfred Asterjadhi" userId="39de57b9-85c0-4fd1-aaac-8ca2b6560ad0" providerId="ADAL" clId="{8C32956B-7D9B-4F14-B129-AA061317A39C}" dt="2023-01-17T18:06:11.117" v="2988" actId="13926"/>
          <ac:spMkLst>
            <pc:docMk/>
            <pc:sldMk cId="1370937286" sldId="350"/>
            <ac:spMk id="2" creationId="{4B5F0D0E-8BB7-48AB-9160-728B8B3399A2}"/>
          </ac:spMkLst>
        </pc:spChg>
        <pc:spChg chg="mod">
          <ac:chgData name="Alfred Asterjadhi" userId="39de57b9-85c0-4fd1-aaac-8ca2b6560ad0" providerId="ADAL" clId="{8C32956B-7D9B-4F14-B129-AA061317A39C}" dt="2023-01-18T04:22:35.715" v="3297" actId="207"/>
          <ac:spMkLst>
            <pc:docMk/>
            <pc:sldMk cId="1370937286" sldId="350"/>
            <ac:spMk id="3" creationId="{DFB0BA47-D7B6-4F95-932E-A7AA615BC440}"/>
          </ac:spMkLst>
        </pc:spChg>
        <pc:spChg chg="mod">
          <ac:chgData name="Alfred Asterjadhi" userId="39de57b9-85c0-4fd1-aaac-8ca2b6560ad0" providerId="ADAL" clId="{8C32956B-7D9B-4F14-B129-AA061317A39C}" dt="2023-01-14T23:41:19.441" v="242" actId="313"/>
          <ac:spMkLst>
            <pc:docMk/>
            <pc:sldMk cId="1370937286" sldId="350"/>
            <ac:spMk id="6" creationId="{974B2026-97FB-40D2-8F22-7E6D319B4EA2}"/>
          </ac:spMkLst>
        </pc:spChg>
        <pc:graphicFrameChg chg="add del mod">
          <ac:chgData name="Alfred Asterjadhi" userId="39de57b9-85c0-4fd1-aaac-8ca2b6560ad0" providerId="ADAL" clId="{8C32956B-7D9B-4F14-B129-AA061317A39C}" dt="2023-01-17T02:59:37.385" v="2409" actId="478"/>
          <ac:graphicFrameMkLst>
            <pc:docMk/>
            <pc:sldMk cId="1370937286" sldId="350"/>
            <ac:graphicFrameMk id="7" creationId="{159D3AA2-CB52-D7EC-0C2F-7D8DA4C14477}"/>
          </ac:graphicFrameMkLst>
        </pc:graphicFrameChg>
      </pc:sldChg>
      <pc:sldChg chg="modSp mod">
        <pc:chgData name="Alfred Asterjadhi" userId="39de57b9-85c0-4fd1-aaac-8ca2b6560ad0" providerId="ADAL" clId="{8C32956B-7D9B-4F14-B129-AA061317A39C}" dt="2023-01-18T04:35:05.617" v="3520" actId="404"/>
        <pc:sldMkLst>
          <pc:docMk/>
          <pc:sldMk cId="3579411611" sldId="352"/>
        </pc:sldMkLst>
        <pc:spChg chg="mod">
          <ac:chgData name="Alfred Asterjadhi" userId="39de57b9-85c0-4fd1-aaac-8ca2b6560ad0" providerId="ADAL" clId="{8C32956B-7D9B-4F14-B129-AA061317A39C}" dt="2023-01-17T21:06:47.788" v="3233" actId="13926"/>
          <ac:spMkLst>
            <pc:docMk/>
            <pc:sldMk cId="3579411611" sldId="352"/>
            <ac:spMk id="2" creationId="{4B5F0D0E-8BB7-48AB-9160-728B8B3399A2}"/>
          </ac:spMkLst>
        </pc:spChg>
        <pc:spChg chg="mod">
          <ac:chgData name="Alfred Asterjadhi" userId="39de57b9-85c0-4fd1-aaac-8ca2b6560ad0" providerId="ADAL" clId="{8C32956B-7D9B-4F14-B129-AA061317A39C}" dt="2023-01-18T04:35:05.617" v="3520" actId="404"/>
          <ac:spMkLst>
            <pc:docMk/>
            <pc:sldMk cId="3579411611" sldId="352"/>
            <ac:spMk id="3" creationId="{DFB0BA47-D7B6-4F95-932E-A7AA615BC440}"/>
          </ac:spMkLst>
        </pc:spChg>
        <pc:spChg chg="mod">
          <ac:chgData name="Alfred Asterjadhi" userId="39de57b9-85c0-4fd1-aaac-8ca2b6560ad0" providerId="ADAL" clId="{8C32956B-7D9B-4F14-B129-AA061317A39C}" dt="2023-01-14T23:41:19.799" v="243" actId="313"/>
          <ac:spMkLst>
            <pc:docMk/>
            <pc:sldMk cId="3579411611" sldId="352"/>
            <ac:spMk id="6" creationId="{974B2026-97FB-40D2-8F22-7E6D319B4EA2}"/>
          </ac:spMkLst>
        </pc:spChg>
      </pc:sldChg>
      <pc:sldChg chg="addSp delSp modSp mod">
        <pc:chgData name="Alfred Asterjadhi" userId="39de57b9-85c0-4fd1-aaac-8ca2b6560ad0" providerId="ADAL" clId="{8C32956B-7D9B-4F14-B129-AA061317A39C}" dt="2023-01-18T15:24:21.294" v="4314" actId="21"/>
        <pc:sldMkLst>
          <pc:docMk/>
          <pc:sldMk cId="588130191" sldId="353"/>
        </pc:sldMkLst>
        <pc:spChg chg="mod">
          <ac:chgData name="Alfred Asterjadhi" userId="39de57b9-85c0-4fd1-aaac-8ca2b6560ad0" providerId="ADAL" clId="{8C32956B-7D9B-4F14-B129-AA061317A39C}" dt="2023-01-18T14:21:12.467" v="4267" actId="13926"/>
          <ac:spMkLst>
            <pc:docMk/>
            <pc:sldMk cId="588130191" sldId="353"/>
            <ac:spMk id="2" creationId="{4B5F0D0E-8BB7-48AB-9160-728B8B3399A2}"/>
          </ac:spMkLst>
        </pc:spChg>
        <pc:spChg chg="mod">
          <ac:chgData name="Alfred Asterjadhi" userId="39de57b9-85c0-4fd1-aaac-8ca2b6560ad0" providerId="ADAL" clId="{8C32956B-7D9B-4F14-B129-AA061317A39C}" dt="2023-01-18T15:24:21.294" v="4314" actId="21"/>
          <ac:spMkLst>
            <pc:docMk/>
            <pc:sldMk cId="588130191" sldId="353"/>
            <ac:spMk id="3" creationId="{DFB0BA47-D7B6-4F95-932E-A7AA615BC440}"/>
          </ac:spMkLst>
        </pc:spChg>
        <pc:spChg chg="mod">
          <ac:chgData name="Alfred Asterjadhi" userId="39de57b9-85c0-4fd1-aaac-8ca2b6560ad0" providerId="ADAL" clId="{8C32956B-7D9B-4F14-B129-AA061317A39C}" dt="2023-01-14T23:41:20.893" v="246" actId="313"/>
          <ac:spMkLst>
            <pc:docMk/>
            <pc:sldMk cId="588130191" sldId="353"/>
            <ac:spMk id="6" creationId="{974B2026-97FB-40D2-8F22-7E6D319B4EA2}"/>
          </ac:spMkLst>
        </pc:spChg>
        <pc:graphicFrameChg chg="add del mod">
          <ac:chgData name="Alfred Asterjadhi" userId="39de57b9-85c0-4fd1-aaac-8ca2b6560ad0" providerId="ADAL" clId="{8C32956B-7D9B-4F14-B129-AA061317A39C}" dt="2023-01-18T13:08:55.820" v="4191"/>
          <ac:graphicFrameMkLst>
            <pc:docMk/>
            <pc:sldMk cId="588130191" sldId="353"/>
            <ac:graphicFrameMk id="7" creationId="{69FF3596-4007-A207-F876-534DC3D73E7B}"/>
          </ac:graphicFrameMkLst>
        </pc:graphicFrameChg>
      </pc:sldChg>
      <pc:sldChg chg="modSp mod">
        <pc:chgData name="Alfred Asterjadhi" userId="39de57b9-85c0-4fd1-aaac-8ca2b6560ad0" providerId="ADAL" clId="{8C32956B-7D9B-4F14-B129-AA061317A39C}" dt="2023-01-18T15:30:19.782" v="4391" actId="20577"/>
        <pc:sldMkLst>
          <pc:docMk/>
          <pc:sldMk cId="3909293924" sldId="355"/>
        </pc:sldMkLst>
        <pc:spChg chg="mod">
          <ac:chgData name="Alfred Asterjadhi" userId="39de57b9-85c0-4fd1-aaac-8ca2b6560ad0" providerId="ADAL" clId="{8C32956B-7D9B-4F14-B129-AA061317A39C}" dt="2023-01-18T15:30:19.782" v="4391" actId="20577"/>
          <ac:spMkLst>
            <pc:docMk/>
            <pc:sldMk cId="3909293924" sldId="355"/>
            <ac:spMk id="3" creationId="{DFB0BA47-D7B6-4F95-932E-A7AA615BC440}"/>
          </ac:spMkLst>
        </pc:spChg>
        <pc:spChg chg="mod">
          <ac:chgData name="Alfred Asterjadhi" userId="39de57b9-85c0-4fd1-aaac-8ca2b6560ad0" providerId="ADAL" clId="{8C32956B-7D9B-4F14-B129-AA061317A39C}" dt="2023-01-14T23:41:21.585" v="248" actId="313"/>
          <ac:spMkLst>
            <pc:docMk/>
            <pc:sldMk cId="3909293924" sldId="355"/>
            <ac:spMk id="6" creationId="{974B2026-97FB-40D2-8F22-7E6D319B4EA2}"/>
          </ac:spMkLst>
        </pc:spChg>
      </pc:sldChg>
      <pc:sldChg chg="modSp mod">
        <pc:chgData name="Alfred Asterjadhi" userId="39de57b9-85c0-4fd1-aaac-8ca2b6560ad0" providerId="ADAL" clId="{8C32956B-7D9B-4F14-B129-AA061317A39C}" dt="2023-01-14T23:41:22.264" v="250" actId="313"/>
        <pc:sldMkLst>
          <pc:docMk/>
          <pc:sldMk cId="3930036297" sldId="356"/>
        </pc:sldMkLst>
        <pc:spChg chg="mod">
          <ac:chgData name="Alfred Asterjadhi" userId="39de57b9-85c0-4fd1-aaac-8ca2b6560ad0" providerId="ADAL" clId="{8C32956B-7D9B-4F14-B129-AA061317A39C}" dt="2023-01-14T23:41:22.264" v="250" actId="313"/>
          <ac:spMkLst>
            <pc:docMk/>
            <pc:sldMk cId="3930036297" sldId="356"/>
            <ac:spMk id="6" creationId="{974B2026-97FB-40D2-8F22-7E6D319B4EA2}"/>
          </ac:spMkLst>
        </pc:spChg>
      </pc:sldChg>
      <pc:sldChg chg="modSp mod ord">
        <pc:chgData name="Alfred Asterjadhi" userId="39de57b9-85c0-4fd1-aaac-8ca2b6560ad0" providerId="ADAL" clId="{8C32956B-7D9B-4F14-B129-AA061317A39C}" dt="2023-01-17T17:30:22.030" v="2987"/>
        <pc:sldMkLst>
          <pc:docMk/>
          <pc:sldMk cId="2828608285" sldId="357"/>
        </pc:sldMkLst>
        <pc:spChg chg="mod">
          <ac:chgData name="Alfred Asterjadhi" userId="39de57b9-85c0-4fd1-aaac-8ca2b6560ad0" providerId="ADAL" clId="{8C32956B-7D9B-4F14-B129-AA061317A39C}" dt="2023-01-17T17:30:01.419" v="2985" actId="6549"/>
          <ac:spMkLst>
            <pc:docMk/>
            <pc:sldMk cId="2828608285" sldId="357"/>
            <ac:spMk id="2" creationId="{B6840888-B1D3-4EE4-984D-AE2D4FD8C6BF}"/>
          </ac:spMkLst>
        </pc:spChg>
        <pc:spChg chg="mod">
          <ac:chgData name="Alfred Asterjadhi" userId="39de57b9-85c0-4fd1-aaac-8ca2b6560ad0" providerId="ADAL" clId="{8C32956B-7D9B-4F14-B129-AA061317A39C}" dt="2023-01-17T03:00:36.132" v="2445" actId="13926"/>
          <ac:spMkLst>
            <pc:docMk/>
            <pc:sldMk cId="2828608285" sldId="357"/>
            <ac:spMk id="3" creationId="{977FA593-1C2D-4B4C-B4B8-9841BC70A2D7}"/>
          </ac:spMkLst>
        </pc:spChg>
        <pc:spChg chg="mod">
          <ac:chgData name="Alfred Asterjadhi" userId="39de57b9-85c0-4fd1-aaac-8ca2b6560ad0" providerId="ADAL" clId="{8C32956B-7D9B-4F14-B129-AA061317A39C}" dt="2023-01-14T23:41:20.176" v="244" actId="313"/>
          <ac:spMkLst>
            <pc:docMk/>
            <pc:sldMk cId="2828608285" sldId="357"/>
            <ac:spMk id="6" creationId="{BB0A0FD2-1910-45A5-B2D0-6B427FDC767A}"/>
          </ac:spMkLst>
        </pc:spChg>
      </pc:sldChg>
      <pc:sldChg chg="addSp delSp modSp mod">
        <pc:chgData name="Alfred Asterjadhi" userId="39de57b9-85c0-4fd1-aaac-8ca2b6560ad0" providerId="ADAL" clId="{8C32956B-7D9B-4F14-B129-AA061317A39C}" dt="2023-01-18T04:45:36.552" v="3711" actId="13926"/>
        <pc:sldMkLst>
          <pc:docMk/>
          <pc:sldMk cId="2379446320" sldId="358"/>
        </pc:sldMkLst>
        <pc:spChg chg="mod">
          <ac:chgData name="Alfred Asterjadhi" userId="39de57b9-85c0-4fd1-aaac-8ca2b6560ad0" providerId="ADAL" clId="{8C32956B-7D9B-4F14-B129-AA061317A39C}" dt="2023-01-18T04:45:36.552" v="3711" actId="13926"/>
          <ac:spMkLst>
            <pc:docMk/>
            <pc:sldMk cId="2379446320" sldId="358"/>
            <ac:spMk id="2" creationId="{4B5F0D0E-8BB7-48AB-9160-728B8B3399A2}"/>
          </ac:spMkLst>
        </pc:spChg>
        <pc:spChg chg="mod">
          <ac:chgData name="Alfred Asterjadhi" userId="39de57b9-85c0-4fd1-aaac-8ca2b6560ad0" providerId="ADAL" clId="{8C32956B-7D9B-4F14-B129-AA061317A39C}" dt="2023-01-18T04:45:33.374" v="3710" actId="113"/>
          <ac:spMkLst>
            <pc:docMk/>
            <pc:sldMk cId="2379446320" sldId="358"/>
            <ac:spMk id="3" creationId="{DFB0BA47-D7B6-4F95-932E-A7AA615BC440}"/>
          </ac:spMkLst>
        </pc:spChg>
        <pc:spChg chg="mod">
          <ac:chgData name="Alfred Asterjadhi" userId="39de57b9-85c0-4fd1-aaac-8ca2b6560ad0" providerId="ADAL" clId="{8C32956B-7D9B-4F14-B129-AA061317A39C}" dt="2023-01-18T04:37:40.108" v="3566"/>
          <ac:spMkLst>
            <pc:docMk/>
            <pc:sldMk cId="2379446320" sldId="358"/>
            <ac:spMk id="4" creationId="{3462A639-621C-43E6-83A1-F4DCCA0E626D}"/>
          </ac:spMkLst>
        </pc:spChg>
        <pc:spChg chg="mod">
          <ac:chgData name="Alfred Asterjadhi" userId="39de57b9-85c0-4fd1-aaac-8ca2b6560ad0" providerId="ADAL" clId="{8C32956B-7D9B-4F14-B129-AA061317A39C}" dt="2023-01-18T04:37:40.108" v="3566"/>
          <ac:spMkLst>
            <pc:docMk/>
            <pc:sldMk cId="2379446320" sldId="358"/>
            <ac:spMk id="5" creationId="{344A3812-25A7-493E-9C1F-5DE586377D4F}"/>
          </ac:spMkLst>
        </pc:spChg>
        <pc:spChg chg="mod">
          <ac:chgData name="Alfred Asterjadhi" userId="39de57b9-85c0-4fd1-aaac-8ca2b6560ad0" providerId="ADAL" clId="{8C32956B-7D9B-4F14-B129-AA061317A39C}" dt="2023-01-18T04:37:40.108" v="3566"/>
          <ac:spMkLst>
            <pc:docMk/>
            <pc:sldMk cId="2379446320" sldId="358"/>
            <ac:spMk id="6" creationId="{974B2026-97FB-40D2-8F22-7E6D319B4EA2}"/>
          </ac:spMkLst>
        </pc:spChg>
        <pc:spChg chg="add del mod">
          <ac:chgData name="Alfred Asterjadhi" userId="39de57b9-85c0-4fd1-aaac-8ca2b6560ad0" providerId="ADAL" clId="{8C32956B-7D9B-4F14-B129-AA061317A39C}" dt="2023-01-18T04:37:40.108" v="3566"/>
          <ac:spMkLst>
            <pc:docMk/>
            <pc:sldMk cId="2379446320" sldId="358"/>
            <ac:spMk id="7" creationId="{77468B2D-8F4B-87FD-1A97-F1E0DB88BF3E}"/>
          </ac:spMkLst>
        </pc:spChg>
        <pc:spChg chg="add del mod">
          <ac:chgData name="Alfred Asterjadhi" userId="39de57b9-85c0-4fd1-aaac-8ca2b6560ad0" providerId="ADAL" clId="{8C32956B-7D9B-4F14-B129-AA061317A39C}" dt="2023-01-18T04:37:40.108" v="3566"/>
          <ac:spMkLst>
            <pc:docMk/>
            <pc:sldMk cId="2379446320" sldId="358"/>
            <ac:spMk id="8" creationId="{B2160A39-74BB-6A6C-198B-81702FC733A6}"/>
          </ac:spMkLst>
        </pc:spChg>
        <pc:spChg chg="add del mod">
          <ac:chgData name="Alfred Asterjadhi" userId="39de57b9-85c0-4fd1-aaac-8ca2b6560ad0" providerId="ADAL" clId="{8C32956B-7D9B-4F14-B129-AA061317A39C}" dt="2023-01-18T04:37:40.108" v="3566"/>
          <ac:spMkLst>
            <pc:docMk/>
            <pc:sldMk cId="2379446320" sldId="358"/>
            <ac:spMk id="9" creationId="{653AF489-983F-5ABC-818F-6B25CF0FCC70}"/>
          </ac:spMkLst>
        </pc:spChg>
        <pc:spChg chg="add del mod">
          <ac:chgData name="Alfred Asterjadhi" userId="39de57b9-85c0-4fd1-aaac-8ca2b6560ad0" providerId="ADAL" clId="{8C32956B-7D9B-4F14-B129-AA061317A39C}" dt="2023-01-18T04:37:40.108" v="3566"/>
          <ac:spMkLst>
            <pc:docMk/>
            <pc:sldMk cId="2379446320" sldId="358"/>
            <ac:spMk id="10" creationId="{ECA1CD6E-43C4-F8F5-09BE-02502CEFBCB9}"/>
          </ac:spMkLst>
        </pc:spChg>
        <pc:spChg chg="add del mod">
          <ac:chgData name="Alfred Asterjadhi" userId="39de57b9-85c0-4fd1-aaac-8ca2b6560ad0" providerId="ADAL" clId="{8C32956B-7D9B-4F14-B129-AA061317A39C}" dt="2023-01-18T04:37:40.108" v="3566"/>
          <ac:spMkLst>
            <pc:docMk/>
            <pc:sldMk cId="2379446320" sldId="358"/>
            <ac:spMk id="11" creationId="{8D761768-5B44-9559-DB98-C1CF924D86BF}"/>
          </ac:spMkLst>
        </pc:spChg>
        <pc:graphicFrameChg chg="add del mod">
          <ac:chgData name="Alfred Asterjadhi" userId="39de57b9-85c0-4fd1-aaac-8ca2b6560ad0" providerId="ADAL" clId="{8C32956B-7D9B-4F14-B129-AA061317A39C}" dt="2023-01-18T04:43:23.492" v="3660"/>
          <ac:graphicFrameMkLst>
            <pc:docMk/>
            <pc:sldMk cId="2379446320" sldId="358"/>
            <ac:graphicFrameMk id="12" creationId="{04389A0E-37EC-8579-3720-25EDDCA3C003}"/>
          </ac:graphicFrameMkLst>
        </pc:graphicFrameChg>
        <pc:graphicFrameChg chg="add del mod">
          <ac:chgData name="Alfred Asterjadhi" userId="39de57b9-85c0-4fd1-aaac-8ca2b6560ad0" providerId="ADAL" clId="{8C32956B-7D9B-4F14-B129-AA061317A39C}" dt="2023-01-18T04:43:46.896" v="3667"/>
          <ac:graphicFrameMkLst>
            <pc:docMk/>
            <pc:sldMk cId="2379446320" sldId="358"/>
            <ac:graphicFrameMk id="13" creationId="{53987ABB-5B49-35E2-8288-6103D293B40F}"/>
          </ac:graphicFrameMkLst>
        </pc:graphicFrameChg>
      </pc:sldChg>
      <pc:sldChg chg="addSp delSp modSp mod">
        <pc:chgData name="Alfred Asterjadhi" userId="39de57b9-85c0-4fd1-aaac-8ca2b6560ad0" providerId="ADAL" clId="{8C32956B-7D9B-4F14-B129-AA061317A39C}" dt="2023-01-18T16:02:58.469" v="4432" actId="20577"/>
        <pc:sldMkLst>
          <pc:docMk/>
          <pc:sldMk cId="4066268139" sldId="360"/>
        </pc:sldMkLst>
        <pc:spChg chg="mod">
          <ac:chgData name="Alfred Asterjadhi" userId="39de57b9-85c0-4fd1-aaac-8ca2b6560ad0" providerId="ADAL" clId="{8C32956B-7D9B-4F14-B129-AA061317A39C}" dt="2023-01-18T05:33:19.310" v="4119" actId="13926"/>
          <ac:spMkLst>
            <pc:docMk/>
            <pc:sldMk cId="4066268139" sldId="360"/>
            <ac:spMk id="2" creationId="{4B5F0D0E-8BB7-48AB-9160-728B8B3399A2}"/>
          </ac:spMkLst>
        </pc:spChg>
        <pc:spChg chg="mod">
          <ac:chgData name="Alfred Asterjadhi" userId="39de57b9-85c0-4fd1-aaac-8ca2b6560ad0" providerId="ADAL" clId="{8C32956B-7D9B-4F14-B129-AA061317A39C}" dt="2023-01-18T16:02:58.469" v="4432" actId="20577"/>
          <ac:spMkLst>
            <pc:docMk/>
            <pc:sldMk cId="4066268139" sldId="360"/>
            <ac:spMk id="3" creationId="{DFB0BA47-D7B6-4F95-932E-A7AA615BC440}"/>
          </ac:spMkLst>
        </pc:spChg>
        <pc:spChg chg="mod">
          <ac:chgData name="Alfred Asterjadhi" userId="39de57b9-85c0-4fd1-aaac-8ca2b6560ad0" providerId="ADAL" clId="{8C32956B-7D9B-4F14-B129-AA061317A39C}" dt="2023-01-14T23:41:21.243" v="247" actId="313"/>
          <ac:spMkLst>
            <pc:docMk/>
            <pc:sldMk cId="4066268139" sldId="360"/>
            <ac:spMk id="6" creationId="{974B2026-97FB-40D2-8F22-7E6D319B4EA2}"/>
          </ac:spMkLst>
        </pc:spChg>
        <pc:spChg chg="add del mod">
          <ac:chgData name="Alfred Asterjadhi" userId="39de57b9-85c0-4fd1-aaac-8ca2b6560ad0" providerId="ADAL" clId="{8C32956B-7D9B-4F14-B129-AA061317A39C}" dt="2023-01-18T15:25:08.762" v="4331"/>
          <ac:spMkLst>
            <pc:docMk/>
            <pc:sldMk cId="4066268139" sldId="360"/>
            <ac:spMk id="8" creationId="{8F1C67C5-523B-C9D2-AE33-477847A0A0BE}"/>
          </ac:spMkLst>
        </pc:spChg>
        <pc:graphicFrameChg chg="add del mod">
          <ac:chgData name="Alfred Asterjadhi" userId="39de57b9-85c0-4fd1-aaac-8ca2b6560ad0" providerId="ADAL" clId="{8C32956B-7D9B-4F14-B129-AA061317A39C}" dt="2023-01-18T15:25:08.762" v="4331"/>
          <ac:graphicFrameMkLst>
            <pc:docMk/>
            <pc:sldMk cId="4066268139" sldId="360"/>
            <ac:graphicFrameMk id="7" creationId="{9B25BC6D-5023-C442-2C3B-7936FE186250}"/>
          </ac:graphicFrameMkLst>
        </pc:graphicFrameChg>
        <pc:graphicFrameChg chg="add del mod">
          <ac:chgData name="Alfred Asterjadhi" userId="39de57b9-85c0-4fd1-aaac-8ca2b6560ad0" providerId="ADAL" clId="{8C32956B-7D9B-4F14-B129-AA061317A39C}" dt="2023-01-18T16:02:48.322" v="4407"/>
          <ac:graphicFrameMkLst>
            <pc:docMk/>
            <pc:sldMk cId="4066268139" sldId="360"/>
            <ac:graphicFrameMk id="9" creationId="{FFB1E4B3-99AE-A1FE-602A-C0C725E92E97}"/>
          </ac:graphicFrameMkLst>
        </pc:graphicFrameChg>
      </pc:sldChg>
      <pc:sldChg chg="modSp mod">
        <pc:chgData name="Alfred Asterjadhi" userId="39de57b9-85c0-4fd1-aaac-8ca2b6560ad0" providerId="ADAL" clId="{8C32956B-7D9B-4F14-B129-AA061317A39C}" dt="2023-01-14T23:41:22.959" v="252" actId="313"/>
        <pc:sldMkLst>
          <pc:docMk/>
          <pc:sldMk cId="3576977642" sldId="362"/>
        </pc:sldMkLst>
        <pc:spChg chg="mod">
          <ac:chgData name="Alfred Asterjadhi" userId="39de57b9-85c0-4fd1-aaac-8ca2b6560ad0" providerId="ADAL" clId="{8C32956B-7D9B-4F14-B129-AA061317A39C}" dt="2023-01-14T23:41:22.959" v="252" actId="313"/>
          <ac:spMkLst>
            <pc:docMk/>
            <pc:sldMk cId="3576977642" sldId="362"/>
            <ac:spMk id="6" creationId="{3DD21102-AAEB-13F6-15EC-3CBBC04B5637}"/>
          </ac:spMkLst>
        </pc:spChg>
      </pc:sldChg>
      <pc:sldChg chg="modSp mod">
        <pc:chgData name="Alfred Asterjadhi" userId="39de57b9-85c0-4fd1-aaac-8ca2b6560ad0" providerId="ADAL" clId="{8C32956B-7D9B-4F14-B129-AA061317A39C}" dt="2023-01-17T02:14:29.923" v="1903" actId="6549"/>
        <pc:sldMkLst>
          <pc:docMk/>
          <pc:sldMk cId="2875004496" sldId="364"/>
        </pc:sldMkLst>
        <pc:spChg chg="mod">
          <ac:chgData name="Alfred Asterjadhi" userId="39de57b9-85c0-4fd1-aaac-8ca2b6560ad0" providerId="ADAL" clId="{8C32956B-7D9B-4F14-B129-AA061317A39C}" dt="2023-01-14T23:41:15.563" v="232" actId="313"/>
          <ac:spMkLst>
            <pc:docMk/>
            <pc:sldMk cId="2875004496" sldId="364"/>
            <ac:spMk id="3" creationId="{D20906E0-F900-4991-83B1-675F5B67FA2D}"/>
          </ac:spMkLst>
        </pc:spChg>
        <pc:graphicFrameChg chg="mod modGraphic">
          <ac:chgData name="Alfred Asterjadhi" userId="39de57b9-85c0-4fd1-aaac-8ca2b6560ad0" providerId="ADAL" clId="{8C32956B-7D9B-4F14-B129-AA061317A39C}" dt="2023-01-17T02:14:29.923" v="1903" actId="6549"/>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8C32956B-7D9B-4F14-B129-AA061317A39C}" dt="2023-01-14T23:53:34.589" v="287" actId="20577"/>
        <pc:sldMkLst>
          <pc:docMk/>
          <pc:sldMk cId="1843331871" sldId="365"/>
        </pc:sldMkLst>
        <pc:spChg chg="mod">
          <ac:chgData name="Alfred Asterjadhi" userId="39de57b9-85c0-4fd1-aaac-8ca2b6560ad0" providerId="ADAL" clId="{8C32956B-7D9B-4F14-B129-AA061317A39C}" dt="2023-01-14T23:41:18.107" v="239" actId="313"/>
          <ac:spMkLst>
            <pc:docMk/>
            <pc:sldMk cId="1843331871" sldId="365"/>
            <ac:spMk id="6" creationId="{6ACA49CE-D01F-5C62-094F-BCB7174FDE18}"/>
          </ac:spMkLst>
        </pc:spChg>
        <pc:spChg chg="mod">
          <ac:chgData name="Alfred Asterjadhi" userId="39de57b9-85c0-4fd1-aaac-8ca2b6560ad0" providerId="ADAL" clId="{8C32956B-7D9B-4F14-B129-AA061317A39C}" dt="2023-01-14T23:50:55.110" v="263"/>
          <ac:spMkLst>
            <pc:docMk/>
            <pc:sldMk cId="1843331871" sldId="365"/>
            <ac:spMk id="8" creationId="{945D73A6-A20A-B452-58A7-21F3D5B44FDA}"/>
          </ac:spMkLst>
        </pc:spChg>
        <pc:spChg chg="mod">
          <ac:chgData name="Alfred Asterjadhi" userId="39de57b9-85c0-4fd1-aaac-8ca2b6560ad0" providerId="ADAL" clId="{8C32956B-7D9B-4F14-B129-AA061317A39C}" dt="2023-01-14T23:50:55.110" v="263"/>
          <ac:spMkLst>
            <pc:docMk/>
            <pc:sldMk cId="1843331871" sldId="365"/>
            <ac:spMk id="9" creationId="{C9011F9F-6C2A-473E-C005-4844BE918B4F}"/>
          </ac:spMkLst>
        </pc:spChg>
        <pc:spChg chg="mod">
          <ac:chgData name="Alfred Asterjadhi" userId="39de57b9-85c0-4fd1-aaac-8ca2b6560ad0" providerId="ADAL" clId="{8C32956B-7D9B-4F14-B129-AA061317A39C}" dt="2023-01-14T23:50:55.110" v="263"/>
          <ac:spMkLst>
            <pc:docMk/>
            <pc:sldMk cId="1843331871" sldId="365"/>
            <ac:spMk id="10" creationId="{4EE9688E-911C-F93A-40CB-28B20DAF5676}"/>
          </ac:spMkLst>
        </pc:spChg>
        <pc:spChg chg="mod">
          <ac:chgData name="Alfred Asterjadhi" userId="39de57b9-85c0-4fd1-aaac-8ca2b6560ad0" providerId="ADAL" clId="{8C32956B-7D9B-4F14-B129-AA061317A39C}" dt="2023-01-14T23:53:34.589" v="287" actId="20577"/>
          <ac:spMkLst>
            <pc:docMk/>
            <pc:sldMk cId="1843331871" sldId="365"/>
            <ac:spMk id="25" creationId="{DEEFA1CA-22CD-79BC-A375-F798D55F5E83}"/>
          </ac:spMkLst>
        </pc:spChg>
        <pc:grpChg chg="add mod">
          <ac:chgData name="Alfred Asterjadhi" userId="39de57b9-85c0-4fd1-aaac-8ca2b6560ad0" providerId="ADAL" clId="{8C32956B-7D9B-4F14-B129-AA061317A39C}" dt="2023-01-14T23:51:21.027" v="271" actId="1035"/>
          <ac:grpSpMkLst>
            <pc:docMk/>
            <pc:sldMk cId="1843331871" sldId="365"/>
            <ac:grpSpMk id="3" creationId="{1965F9AB-8C61-1D58-572F-7D9474FF5411}"/>
          </ac:grpSpMkLst>
        </pc:grpChg>
        <pc:picChg chg="mod">
          <ac:chgData name="Alfred Asterjadhi" userId="39de57b9-85c0-4fd1-aaac-8ca2b6560ad0" providerId="ADAL" clId="{8C32956B-7D9B-4F14-B129-AA061317A39C}" dt="2023-01-14T23:50:55.110" v="263"/>
          <ac:picMkLst>
            <pc:docMk/>
            <pc:sldMk cId="1843331871" sldId="365"/>
            <ac:picMk id="7" creationId="{845A256B-6DEE-1582-15AF-2F58848C93C0}"/>
          </ac:picMkLst>
        </pc:picChg>
      </pc:sldChg>
      <pc:sldChg chg="modSp mod">
        <pc:chgData name="Alfred Asterjadhi" userId="39de57b9-85c0-4fd1-aaac-8ca2b6560ad0" providerId="ADAL" clId="{8C32956B-7D9B-4F14-B129-AA061317A39C}" dt="2023-01-14T23:41:22.664" v="251" actId="313"/>
        <pc:sldMkLst>
          <pc:docMk/>
          <pc:sldMk cId="3759718192" sldId="368"/>
        </pc:sldMkLst>
        <pc:spChg chg="mod">
          <ac:chgData name="Alfred Asterjadhi" userId="39de57b9-85c0-4fd1-aaac-8ca2b6560ad0" providerId="ADAL" clId="{8C32956B-7D9B-4F14-B129-AA061317A39C}" dt="2023-01-14T23:41:22.664" v="251" actId="313"/>
          <ac:spMkLst>
            <pc:docMk/>
            <pc:sldMk cId="3759718192" sldId="368"/>
            <ac:spMk id="6" creationId="{C87C5A54-FD99-467B-5FA7-FA5027B55B0B}"/>
          </ac:spMkLst>
        </pc:spChg>
      </pc:sldChg>
      <pc:sldChg chg="modSp mod">
        <pc:chgData name="Alfred Asterjadhi" userId="39de57b9-85c0-4fd1-aaac-8ca2b6560ad0" providerId="ADAL" clId="{8C32956B-7D9B-4F14-B129-AA061317A39C}" dt="2023-01-17T02:17:14.945" v="1931" actId="13926"/>
        <pc:sldMkLst>
          <pc:docMk/>
          <pc:sldMk cId="3049755149" sldId="371"/>
        </pc:sldMkLst>
        <pc:spChg chg="mod">
          <ac:chgData name="Alfred Asterjadhi" userId="39de57b9-85c0-4fd1-aaac-8ca2b6560ad0" providerId="ADAL" clId="{8C32956B-7D9B-4F14-B129-AA061317A39C}" dt="2023-01-17T02:17:14.945" v="1931" actId="13926"/>
          <ac:spMkLst>
            <pc:docMk/>
            <pc:sldMk cId="3049755149" sldId="371"/>
            <ac:spMk id="2" creationId="{4B5F0D0E-8BB7-48AB-9160-728B8B3399A2}"/>
          </ac:spMkLst>
        </pc:spChg>
        <pc:spChg chg="mod">
          <ac:chgData name="Alfred Asterjadhi" userId="39de57b9-85c0-4fd1-aaac-8ca2b6560ad0" providerId="ADAL" clId="{8C32956B-7D9B-4F14-B129-AA061317A39C}" dt="2023-01-16T22:39:41.359" v="1664" actId="207"/>
          <ac:spMkLst>
            <pc:docMk/>
            <pc:sldMk cId="3049755149" sldId="371"/>
            <ac:spMk id="3" creationId="{DFB0BA47-D7B6-4F95-932E-A7AA615BC440}"/>
          </ac:spMkLst>
        </pc:spChg>
        <pc:spChg chg="mod">
          <ac:chgData name="Alfred Asterjadhi" userId="39de57b9-85c0-4fd1-aaac-8ca2b6560ad0" providerId="ADAL" clId="{8C32956B-7D9B-4F14-B129-AA061317A39C}" dt="2023-01-14T23:41:18.636" v="240" actId="313"/>
          <ac:spMkLst>
            <pc:docMk/>
            <pc:sldMk cId="3049755149" sldId="371"/>
            <ac:spMk id="6" creationId="{974B2026-97FB-40D2-8F22-7E6D319B4EA2}"/>
          </ac:spMkLst>
        </pc:spChg>
      </pc:sldChg>
      <pc:sldChg chg="modSp mod">
        <pc:chgData name="Alfred Asterjadhi" userId="39de57b9-85c0-4fd1-aaac-8ca2b6560ad0" providerId="ADAL" clId="{8C32956B-7D9B-4F14-B129-AA061317A39C}" dt="2023-01-14T23:41:21.921" v="249" actId="313"/>
        <pc:sldMkLst>
          <pc:docMk/>
          <pc:sldMk cId="3901324590" sldId="374"/>
        </pc:sldMkLst>
        <pc:spChg chg="mod">
          <ac:chgData name="Alfred Asterjadhi" userId="39de57b9-85c0-4fd1-aaac-8ca2b6560ad0" providerId="ADAL" clId="{8C32956B-7D9B-4F14-B129-AA061317A39C}" dt="2023-01-14T23:41:21.921" v="249" actId="313"/>
          <ac:spMkLst>
            <pc:docMk/>
            <pc:sldMk cId="3901324590" sldId="374"/>
            <ac:spMk id="6" creationId="{974B2026-97FB-40D2-8F22-7E6D319B4EA2}"/>
          </ac:spMkLst>
        </pc:spChg>
      </pc:sldChg>
      <pc:sldChg chg="modSp mod">
        <pc:chgData name="Alfred Asterjadhi" userId="39de57b9-85c0-4fd1-aaac-8ca2b6560ad0" providerId="ADAL" clId="{8C32956B-7D9B-4F14-B129-AA061317A39C}" dt="2023-01-14T23:41:23.701" v="254" actId="313"/>
        <pc:sldMkLst>
          <pc:docMk/>
          <pc:sldMk cId="1847581084" sldId="375"/>
        </pc:sldMkLst>
        <pc:spChg chg="mod">
          <ac:chgData name="Alfred Asterjadhi" userId="39de57b9-85c0-4fd1-aaac-8ca2b6560ad0" providerId="ADAL" clId="{8C32956B-7D9B-4F14-B129-AA061317A39C}" dt="2023-01-14T23:41:23.701" v="254" actId="313"/>
          <ac:spMkLst>
            <pc:docMk/>
            <pc:sldMk cId="1847581084" sldId="375"/>
            <ac:spMk id="6" creationId="{29CFE1A9-332B-2B06-C330-B9EB4742F3D1}"/>
          </ac:spMkLst>
        </pc:spChg>
      </pc:sldChg>
      <pc:sldChg chg="modSp mod">
        <pc:chgData name="Alfred Asterjadhi" userId="39de57b9-85c0-4fd1-aaac-8ca2b6560ad0" providerId="ADAL" clId="{8C32956B-7D9B-4F14-B129-AA061317A39C}" dt="2023-01-18T04:46:37.553" v="3715" actId="6549"/>
        <pc:sldMkLst>
          <pc:docMk/>
          <pc:sldMk cId="2407046351" sldId="378"/>
        </pc:sldMkLst>
        <pc:spChg chg="mod">
          <ac:chgData name="Alfred Asterjadhi" userId="39de57b9-85c0-4fd1-aaac-8ca2b6560ad0" providerId="ADAL" clId="{8C32956B-7D9B-4F14-B129-AA061317A39C}" dt="2023-01-14T23:41:15.917" v="233" actId="313"/>
          <ac:spMkLst>
            <pc:docMk/>
            <pc:sldMk cId="2407046351" sldId="378"/>
            <ac:spMk id="3" creationId="{D20906E0-F900-4991-83B1-675F5B67FA2D}"/>
          </ac:spMkLst>
        </pc:spChg>
        <pc:graphicFrameChg chg="mod modGraphic">
          <ac:chgData name="Alfred Asterjadhi" userId="39de57b9-85c0-4fd1-aaac-8ca2b6560ad0" providerId="ADAL" clId="{8C32956B-7D9B-4F14-B129-AA061317A39C}" dt="2023-01-18T04:46:37.553" v="3715" actId="6549"/>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8C32956B-7D9B-4F14-B129-AA061317A39C}" dt="2023-01-18T04:42:09.667" v="3645" actId="207"/>
        <pc:sldMkLst>
          <pc:docMk/>
          <pc:sldMk cId="3012137187" sldId="382"/>
        </pc:sldMkLst>
        <pc:spChg chg="mod">
          <ac:chgData name="Alfred Asterjadhi" userId="39de57b9-85c0-4fd1-aaac-8ca2b6560ad0" providerId="ADAL" clId="{8C32956B-7D9B-4F14-B129-AA061317A39C}" dt="2023-01-16T17:09:45.564" v="1319" actId="6549"/>
          <ac:spMkLst>
            <pc:docMk/>
            <pc:sldMk cId="3012137187" sldId="382"/>
            <ac:spMk id="2" creationId="{F2762690-C15C-4839-B40F-0AF3A4D89457}"/>
          </ac:spMkLst>
        </pc:spChg>
        <pc:spChg chg="mod">
          <ac:chgData name="Alfred Asterjadhi" userId="39de57b9-85c0-4fd1-aaac-8ca2b6560ad0" providerId="ADAL" clId="{8C32956B-7D9B-4F14-B129-AA061317A39C}" dt="2023-01-14T23:41:16.945" v="236" actId="313"/>
          <ac:spMkLst>
            <pc:docMk/>
            <pc:sldMk cId="3012137187" sldId="382"/>
            <ac:spMk id="3" creationId="{D20906E0-F900-4991-83B1-675F5B67FA2D}"/>
          </ac:spMkLst>
        </pc:spChg>
        <pc:graphicFrameChg chg="mod modGraphic">
          <ac:chgData name="Alfred Asterjadhi" userId="39de57b9-85c0-4fd1-aaac-8ca2b6560ad0" providerId="ADAL" clId="{8C32956B-7D9B-4F14-B129-AA061317A39C}" dt="2023-01-18T04:42:09.667" v="3645" actId="207"/>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8C32956B-7D9B-4F14-B129-AA061317A39C}" dt="2023-01-18T04:32:07.605" v="3425" actId="207"/>
        <pc:sldMkLst>
          <pc:docMk/>
          <pc:sldMk cId="3985697833" sldId="385"/>
        </pc:sldMkLst>
        <pc:spChg chg="mod">
          <ac:chgData name="Alfred Asterjadhi" userId="39de57b9-85c0-4fd1-aaac-8ca2b6560ad0" providerId="ADAL" clId="{8C32956B-7D9B-4F14-B129-AA061317A39C}" dt="2023-01-17T15:27:37.735" v="2869" actId="13926"/>
          <ac:spMkLst>
            <pc:docMk/>
            <pc:sldMk cId="3985697833" sldId="385"/>
            <ac:spMk id="2" creationId="{4B5F0D0E-8BB7-48AB-9160-728B8B3399A2}"/>
          </ac:spMkLst>
        </pc:spChg>
        <pc:spChg chg="mod">
          <ac:chgData name="Alfred Asterjadhi" userId="39de57b9-85c0-4fd1-aaac-8ca2b6560ad0" providerId="ADAL" clId="{8C32956B-7D9B-4F14-B129-AA061317A39C}" dt="2023-01-18T04:32:07.605" v="3425" actId="207"/>
          <ac:spMkLst>
            <pc:docMk/>
            <pc:sldMk cId="3985697833" sldId="385"/>
            <ac:spMk id="3" creationId="{DFB0BA47-D7B6-4F95-932E-A7AA615BC440}"/>
          </ac:spMkLst>
        </pc:spChg>
        <pc:spChg chg="mod">
          <ac:chgData name="Alfred Asterjadhi" userId="39de57b9-85c0-4fd1-aaac-8ca2b6560ad0" providerId="ADAL" clId="{8C32956B-7D9B-4F14-B129-AA061317A39C}" dt="2023-01-14T23:41:19.043" v="241" actId="313"/>
          <ac:spMkLst>
            <pc:docMk/>
            <pc:sldMk cId="3985697833" sldId="385"/>
            <ac:spMk id="6" creationId="{974B2026-97FB-40D2-8F22-7E6D319B4EA2}"/>
          </ac:spMkLst>
        </pc:spChg>
      </pc:sldChg>
      <pc:sldChg chg="modSp mod">
        <pc:chgData name="Alfred Asterjadhi" userId="39de57b9-85c0-4fd1-aaac-8ca2b6560ad0" providerId="ADAL" clId="{8C32956B-7D9B-4F14-B129-AA061317A39C}" dt="2023-01-14T23:41:23.343" v="253" actId="313"/>
        <pc:sldMkLst>
          <pc:docMk/>
          <pc:sldMk cId="1020774165" sldId="387"/>
        </pc:sldMkLst>
        <pc:spChg chg="mod">
          <ac:chgData name="Alfred Asterjadhi" userId="39de57b9-85c0-4fd1-aaac-8ca2b6560ad0" providerId="ADAL" clId="{8C32956B-7D9B-4F14-B129-AA061317A39C}" dt="2023-01-14T23:41:23.343" v="253" actId="313"/>
          <ac:spMkLst>
            <pc:docMk/>
            <pc:sldMk cId="1020774165" sldId="387"/>
            <ac:spMk id="6" creationId="{29CFE1A9-332B-2B06-C330-B9EB4742F3D1}"/>
          </ac:spMkLst>
        </pc:spChg>
      </pc:sldChg>
      <pc:sldChg chg="modSp mod">
        <pc:chgData name="Alfred Asterjadhi" userId="39de57b9-85c0-4fd1-aaac-8ca2b6560ad0" providerId="ADAL" clId="{8C32956B-7D9B-4F14-B129-AA061317A39C}" dt="2023-01-14T23:41:24.067" v="255" actId="313"/>
        <pc:sldMkLst>
          <pc:docMk/>
          <pc:sldMk cId="1560626603" sldId="392"/>
        </pc:sldMkLst>
        <pc:spChg chg="mod">
          <ac:chgData name="Alfred Asterjadhi" userId="39de57b9-85c0-4fd1-aaac-8ca2b6560ad0" providerId="ADAL" clId="{8C32956B-7D9B-4F14-B129-AA061317A39C}" dt="2023-01-14T23:41:24.067" v="255" actId="313"/>
          <ac:spMkLst>
            <pc:docMk/>
            <pc:sldMk cId="1560626603" sldId="392"/>
            <ac:spMk id="6" creationId="{47A8DE3F-3163-E1B9-B394-ABE45EAD6318}"/>
          </ac:spMkLst>
        </pc:spChg>
      </pc:sldChg>
      <pc:sldChg chg="modSp mod">
        <pc:chgData name="Alfred Asterjadhi" userId="39de57b9-85c0-4fd1-aaac-8ca2b6560ad0" providerId="ADAL" clId="{8C32956B-7D9B-4F14-B129-AA061317A39C}" dt="2023-01-18T04:40:42.817" v="3632" actId="207"/>
        <pc:sldMkLst>
          <pc:docMk/>
          <pc:sldMk cId="1045633375" sldId="393"/>
        </pc:sldMkLst>
        <pc:spChg chg="mod">
          <ac:chgData name="Alfred Asterjadhi" userId="39de57b9-85c0-4fd1-aaac-8ca2b6560ad0" providerId="ADAL" clId="{8C32956B-7D9B-4F14-B129-AA061317A39C}" dt="2023-01-14T01:15:41.619" v="9" actId="20577"/>
          <ac:spMkLst>
            <pc:docMk/>
            <pc:sldMk cId="1045633375" sldId="393"/>
            <ac:spMk id="2" creationId="{F2762690-C15C-4839-B40F-0AF3A4D89457}"/>
          </ac:spMkLst>
        </pc:spChg>
        <pc:spChg chg="mod">
          <ac:chgData name="Alfred Asterjadhi" userId="39de57b9-85c0-4fd1-aaac-8ca2b6560ad0" providerId="ADAL" clId="{8C32956B-7D9B-4F14-B129-AA061317A39C}" dt="2023-01-14T23:41:16.232" v="234" actId="313"/>
          <ac:spMkLst>
            <pc:docMk/>
            <pc:sldMk cId="1045633375" sldId="393"/>
            <ac:spMk id="3" creationId="{D20906E0-F900-4991-83B1-675F5B67FA2D}"/>
          </ac:spMkLst>
        </pc:spChg>
        <pc:graphicFrameChg chg="mod modGraphic">
          <ac:chgData name="Alfred Asterjadhi" userId="39de57b9-85c0-4fd1-aaac-8ca2b6560ad0" providerId="ADAL" clId="{8C32956B-7D9B-4F14-B129-AA061317A39C}" dt="2023-01-18T04:40:42.817" v="3632" actId="207"/>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8C32956B-7D9B-4F14-B129-AA061317A39C}" dt="2023-01-18T04:40:03.316" v="3623" actId="20577"/>
        <pc:sldMkLst>
          <pc:docMk/>
          <pc:sldMk cId="2032639195" sldId="394"/>
        </pc:sldMkLst>
        <pc:spChg chg="mod">
          <ac:chgData name="Alfred Asterjadhi" userId="39de57b9-85c0-4fd1-aaac-8ca2b6560ad0" providerId="ADAL" clId="{8C32956B-7D9B-4F14-B129-AA061317A39C}" dt="2023-01-14T23:41:16.584" v="235" actId="313"/>
          <ac:spMkLst>
            <pc:docMk/>
            <pc:sldMk cId="2032639195" sldId="394"/>
            <ac:spMk id="3" creationId="{D20906E0-F900-4991-83B1-675F5B67FA2D}"/>
          </ac:spMkLst>
        </pc:spChg>
        <pc:graphicFrameChg chg="mod modGraphic">
          <ac:chgData name="Alfred Asterjadhi" userId="39de57b9-85c0-4fd1-aaac-8ca2b6560ad0" providerId="ADAL" clId="{8C32956B-7D9B-4F14-B129-AA061317A39C}" dt="2023-01-18T04:40:03.316" v="3623" actId="20577"/>
          <ac:graphicFrameMkLst>
            <pc:docMk/>
            <pc:sldMk cId="2032639195" sldId="394"/>
            <ac:graphicFrameMk id="6" creationId="{5094FBC8-BB74-47F3-965D-16BC678F4D1D}"/>
          </ac:graphicFrameMkLst>
        </pc:graphicFrameChg>
      </pc:sldChg>
      <pc:sldChg chg="modSp add mod">
        <pc:chgData name="Alfred Asterjadhi" userId="39de57b9-85c0-4fd1-aaac-8ca2b6560ad0" providerId="ADAL" clId="{8C32956B-7D9B-4F14-B129-AA061317A39C}" dt="2023-01-18T04:43:03.474" v="3657" actId="207"/>
        <pc:sldMkLst>
          <pc:docMk/>
          <pc:sldMk cId="2418179139" sldId="395"/>
        </pc:sldMkLst>
        <pc:spChg chg="mod">
          <ac:chgData name="Alfred Asterjadhi" userId="39de57b9-85c0-4fd1-aaac-8ca2b6560ad0" providerId="ADAL" clId="{8C32956B-7D9B-4F14-B129-AA061317A39C}" dt="2023-01-16T17:09:53.314" v="1322" actId="6549"/>
          <ac:spMkLst>
            <pc:docMk/>
            <pc:sldMk cId="2418179139" sldId="395"/>
            <ac:spMk id="2" creationId="{F2762690-C15C-4839-B40F-0AF3A4D89457}"/>
          </ac:spMkLst>
        </pc:spChg>
        <pc:graphicFrameChg chg="mod modGraphic">
          <ac:chgData name="Alfred Asterjadhi" userId="39de57b9-85c0-4fd1-aaac-8ca2b6560ad0" providerId="ADAL" clId="{8C32956B-7D9B-4F14-B129-AA061317A39C}" dt="2023-01-18T04:43:03.474" v="3657" actId="207"/>
          <ac:graphicFrameMkLst>
            <pc:docMk/>
            <pc:sldMk cId="2418179139" sldId="395"/>
            <ac:graphicFrameMk id="6" creationId="{5094FBC8-BB74-47F3-965D-16BC678F4D1D}"/>
          </ac:graphicFrameMkLst>
        </pc:graphicFrameChg>
      </pc:sldChg>
      <pc:sldChg chg="add del ord">
        <pc:chgData name="Alfred Asterjadhi" userId="39de57b9-85c0-4fd1-aaac-8ca2b6560ad0" providerId="ADAL" clId="{8C32956B-7D9B-4F14-B129-AA061317A39C}" dt="2023-01-17T18:08:38.303" v="2994" actId="47"/>
        <pc:sldMkLst>
          <pc:docMk/>
          <pc:sldMk cId="137059277" sldId="396"/>
        </pc:sldMkLst>
      </pc:sldChg>
      <pc:sldMasterChg chg="modSp mod">
        <pc:chgData name="Alfred Asterjadhi" userId="39de57b9-85c0-4fd1-aaac-8ca2b6560ad0" providerId="ADAL" clId="{8C32956B-7D9B-4F14-B129-AA061317A39C}" dt="2023-01-18T16:07:10.833" v="4434" actId="6549"/>
        <pc:sldMasterMkLst>
          <pc:docMk/>
          <pc:sldMasterMk cId="0" sldId="2147483656"/>
        </pc:sldMasterMkLst>
        <pc:spChg chg="mod">
          <ac:chgData name="Alfred Asterjadhi" userId="39de57b9-85c0-4fd1-aaac-8ca2b6560ad0" providerId="ADAL" clId="{8C32956B-7D9B-4F14-B129-AA061317A39C}" dt="2023-01-18T16:07:10.833" v="4434" actId="6549"/>
          <ac:spMkLst>
            <pc:docMk/>
            <pc:sldMasterMk cId="0" sldId="2147483656"/>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56"/>
        </pc:sldMasterMkLst>
        <pc:spChg chg="mod">
          <ac:chgData name="Alfred Asterjadhi" userId="39de57b9-85c0-4fd1-aaac-8ca2b6560ad0" providerId="ADAL" clId="{FFD2CA1A-D627-48AF-904E-0B34A676288B}" dt="2021-03-08T21:40:23.836" v="1" actId="20577"/>
          <ac:spMkLst>
            <pc:docMk/>
            <pc:sldMasterMk cId="0" sldId="2147483656"/>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56"/>
        </pc:sldMasterMkLst>
        <pc:spChg chg="mod">
          <ac:chgData name="Alfred Asterjadhi" userId="39de57b9-85c0-4fd1-aaac-8ca2b6560ad0" providerId="ADAL" clId="{E22CD4EF-417E-4B6E-9D38-F386018525A9}" dt="2022-05-16T15:36:25.021" v="4849" actId="6549"/>
          <ac:spMkLst>
            <pc:docMk/>
            <pc:sldMasterMk cId="0" sldId="2147483656"/>
            <ac:spMk id="10" creationId="{00000000-0000-0000-0000-000000000000}"/>
          </ac:spMkLst>
        </pc:spChg>
      </pc:sldMaster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7T09:18:06.313" v="7968"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7T09:05:13.770" v="7860" actId="6549"/>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7T09:05:13.770" v="7860"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7T03:02:50.778" v="6024" actId="13926"/>
        <pc:sldMkLst>
          <pc:docMk/>
          <pc:sldMk cId="3909293924" sldId="355"/>
        </pc:sldMkLst>
        <pc:spChg chg="mod">
          <ac:chgData name="Alfred Asterjadhi" userId="39de57b9-85c0-4fd1-aaac-8ca2b6560ad0" providerId="ADAL" clId="{1C51924A-3D97-49EE-91FC-9272D8755293}" dt="2022-11-17T03:02:50.778" v="6024"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7T03:02:47.026" v="6023" actId="20577"/>
          <ac:spMkLst>
            <pc:docMk/>
            <pc:sldMk cId="3909293924" sldId="355"/>
            <ac:spMk id="3" creationId="{DFB0BA47-D7B6-4F95-932E-A7AA615BC440}"/>
          </ac:spMkLst>
        </pc:spChg>
      </pc:sldChg>
      <pc:sldChg chg="addSp delSp modSp mod">
        <pc:chgData name="Alfred Asterjadhi" userId="39de57b9-85c0-4fd1-aaac-8ca2b6560ad0" providerId="ADAL" clId="{1C51924A-3D97-49EE-91FC-9272D8755293}" dt="2022-11-17T09:04:24.870" v="7856" actId="13926"/>
        <pc:sldMkLst>
          <pc:docMk/>
          <pc:sldMk cId="3930036297" sldId="356"/>
        </pc:sldMkLst>
        <pc:spChg chg="mod">
          <ac:chgData name="Alfred Asterjadhi" userId="39de57b9-85c0-4fd1-aaac-8ca2b6560ad0" providerId="ADAL" clId="{1C51924A-3D97-49EE-91FC-9272D8755293}" dt="2022-11-17T09:04:24.870" v="7856" actId="13926"/>
          <ac:spMkLst>
            <pc:docMk/>
            <pc:sldMk cId="3930036297" sldId="356"/>
            <ac:spMk id="2" creationId="{4B5F0D0E-8BB7-48AB-9160-728B8B3399A2}"/>
          </ac:spMkLst>
        </pc:spChg>
        <pc:spChg chg="mod">
          <ac:chgData name="Alfred Asterjadhi" userId="39de57b9-85c0-4fd1-aaac-8ca2b6560ad0" providerId="ADAL" clId="{1C51924A-3D97-49EE-91FC-9272D8755293}" dt="2022-11-17T09:04:12.999" v="7855" actId="207"/>
          <ac:spMkLst>
            <pc:docMk/>
            <pc:sldMk cId="3930036297" sldId="356"/>
            <ac:spMk id="3" creationId="{DFB0BA47-D7B6-4F95-932E-A7AA615BC440}"/>
          </ac:spMkLst>
        </pc:spChg>
        <pc:spChg chg="add del mod">
          <ac:chgData name="Alfred Asterjadhi" userId="39de57b9-85c0-4fd1-aaac-8ca2b6560ad0" providerId="ADAL" clId="{1C51924A-3D97-49EE-91FC-9272D8755293}" dt="2022-11-17T09:02:12.366" v="7800"/>
          <ac:spMkLst>
            <pc:docMk/>
            <pc:sldMk cId="3930036297" sldId="356"/>
            <ac:spMk id="8" creationId="{5B2D0620-AFBC-7D91-B1C3-EAE0BB9539A3}"/>
          </ac:spMkLst>
        </pc:spChg>
        <pc:graphicFrameChg chg="add del mod">
          <ac:chgData name="Alfred Asterjadhi" userId="39de57b9-85c0-4fd1-aaac-8ca2b6560ad0" providerId="ADAL" clId="{1C51924A-3D97-49EE-91FC-9272D8755293}" dt="2022-11-17T09:02:12.366" v="7800"/>
          <ac:graphicFrameMkLst>
            <pc:docMk/>
            <pc:sldMk cId="3930036297" sldId="356"/>
            <ac:graphicFrameMk id="7" creationId="{F6BF7DD5-5ECF-624E-FD6E-AD8188026C3C}"/>
          </ac:graphicFrameMkLst>
        </pc:graphicFrame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7T03:52:20.704" v="6763" actId="20577"/>
        <pc:sldMkLst>
          <pc:docMk/>
          <pc:sldMk cId="3576977642" sldId="362"/>
        </pc:sldMkLst>
        <pc:spChg chg="mod">
          <ac:chgData name="Alfred Asterjadhi" userId="39de57b9-85c0-4fd1-aaac-8ca2b6560ad0" providerId="ADAL" clId="{1C51924A-3D97-49EE-91FC-9272D8755293}" dt="2022-11-17T03:52:20.704" v="6763" actId="20577"/>
          <ac:spMkLst>
            <pc:docMk/>
            <pc:sldMk cId="3576977642" sldId="362"/>
            <ac:spMk id="3" creationId="{741C1B02-DA5D-59DA-CACE-BAB1DFCE5AB4}"/>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addSp modSp mod">
        <pc:chgData name="Alfred Asterjadhi" userId="39de57b9-85c0-4fd1-aaac-8ca2b6560ad0" providerId="ADAL" clId="{1C51924A-3D97-49EE-91FC-9272D8755293}" dt="2022-11-17T05:08:28.575" v="7462" actId="14100"/>
        <pc:sldMkLst>
          <pc:docMk/>
          <pc:sldMk cId="3759718192" sldId="368"/>
        </pc:sldMkLst>
        <pc:spChg chg="mod">
          <ac:chgData name="Alfred Asterjadhi" userId="39de57b9-85c0-4fd1-aaac-8ca2b6560ad0" providerId="ADAL" clId="{1C51924A-3D97-49EE-91FC-9272D8755293}" dt="2022-11-17T05:08:28.575" v="7462" actId="14100"/>
          <ac:spMkLst>
            <pc:docMk/>
            <pc:sldMk cId="3759718192" sldId="368"/>
            <ac:spMk id="3" creationId="{73382C34-84F1-F2DE-C5D9-E1296FE55B90}"/>
          </ac:spMkLst>
        </pc:spChg>
        <pc:spChg chg="add mod">
          <ac:chgData name="Alfred Asterjadhi" userId="39de57b9-85c0-4fd1-aaac-8ca2b6560ad0" providerId="ADAL" clId="{1C51924A-3D97-49EE-91FC-9272D8755293}" dt="2022-11-17T05:05:24.626" v="7403" actId="123"/>
          <ac:spMkLst>
            <pc:docMk/>
            <pc:sldMk cId="3759718192" sldId="368"/>
            <ac:spMk id="11" creationId="{BD076D39-FBDF-86EB-770F-84E60F0E0A3F}"/>
          </ac:spMkLst>
        </pc:spChg>
        <pc:picChg chg="add mod">
          <ac:chgData name="Alfred Asterjadhi" userId="39de57b9-85c0-4fd1-aaac-8ca2b6560ad0" providerId="ADAL" clId="{1C51924A-3D97-49EE-91FC-9272D8755293}" dt="2022-11-17T03:54:58.639" v="6778" actId="14100"/>
          <ac:picMkLst>
            <pc:docMk/>
            <pc:sldMk cId="3759718192" sldId="368"/>
            <ac:picMk id="8" creationId="{4EB0DA16-318D-7FC6-9D6C-72578E0DFDF4}"/>
          </ac:picMkLst>
        </pc:picChg>
        <pc:picChg chg="add mod">
          <ac:chgData name="Alfred Asterjadhi" userId="39de57b9-85c0-4fd1-aaac-8ca2b6560ad0" providerId="ADAL" clId="{1C51924A-3D97-49EE-91FC-9272D8755293}" dt="2022-11-17T03:55:04.741" v="6780" actId="1076"/>
          <ac:picMkLst>
            <pc:docMk/>
            <pc:sldMk cId="3759718192" sldId="368"/>
            <ac:picMk id="10" creationId="{2908080E-1AA9-7E98-5309-8220841747E8}"/>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7T09:15:53.717" v="7966" actId="13926"/>
        <pc:sldMkLst>
          <pc:docMk/>
          <pc:sldMk cId="3901324590" sldId="374"/>
        </pc:sldMkLst>
        <pc:spChg chg="mod">
          <ac:chgData name="Alfred Asterjadhi" userId="39de57b9-85c0-4fd1-aaac-8ca2b6560ad0" providerId="ADAL" clId="{1C51924A-3D97-49EE-91FC-9272D8755293}" dt="2022-11-17T09:15:53.717" v="7966"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7T05:24:56.767" v="7465" actId="207"/>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7T03:25:01.922" v="6074" actId="207"/>
        <pc:sldMkLst>
          <pc:docMk/>
          <pc:sldMk cId="2709909549" sldId="376"/>
        </pc:sldMkLst>
        <pc:graphicFrameChg chg="mod modGraphic">
          <ac:chgData name="Alfred Asterjadhi" userId="39de57b9-85c0-4fd1-aaac-8ca2b6560ad0" providerId="ADAL" clId="{1C51924A-3D97-49EE-91FC-9272D8755293}" dt="2022-11-17T03:25:01.922" v="6074" actId="207"/>
          <ac:graphicFrameMkLst>
            <pc:docMk/>
            <pc:sldMk cId="2709909549" sldId="376"/>
            <ac:graphicFrameMk id="6" creationId="{5094FBC8-BB74-47F3-965D-16BC678F4D1D}"/>
          </ac:graphicFrameMkLst>
        </pc:graphicFrameChg>
      </pc:sldChg>
      <pc:sldChg chg="del">
        <pc:chgData name="Alfred Asterjadhi" userId="39de57b9-85c0-4fd1-aaac-8ca2b6560ad0" providerId="ADAL" clId="{1C51924A-3D97-49EE-91FC-9272D8755293}" dt="2022-11-17T09:11:04.776" v="7905" actId="47"/>
        <pc:sldMkLst>
          <pc:docMk/>
          <pc:sldMk cId="3609638570" sldId="377"/>
        </pc:sldMkLst>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7T09:14:26.015" v="7928" actId="207"/>
        <pc:sldMkLst>
          <pc:docMk/>
          <pc:sldMk cId="3385740852" sldId="379"/>
        </pc:sldMkLst>
        <pc:graphicFrameChg chg="mod modGraphic">
          <ac:chgData name="Alfred Asterjadhi" userId="39de57b9-85c0-4fd1-aaac-8ca2b6560ad0" providerId="ADAL" clId="{1C51924A-3D97-49EE-91FC-9272D8755293}" dt="2022-11-17T09:14:26.015" v="792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7T09:15:43.038" v="7965" actId="207"/>
        <pc:sldMkLst>
          <pc:docMk/>
          <pc:sldMk cId="3595045120" sldId="380"/>
        </pc:sldMkLst>
        <pc:graphicFrameChg chg="mod modGraphic">
          <ac:chgData name="Alfred Asterjadhi" userId="39de57b9-85c0-4fd1-aaac-8ca2b6560ad0" providerId="ADAL" clId="{1C51924A-3D97-49EE-91FC-9272D8755293}" dt="2022-11-17T09:15:43.038" v="7965"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del">
        <pc:chgData name="Alfred Asterjadhi" userId="39de57b9-85c0-4fd1-aaac-8ca2b6560ad0" providerId="ADAL" clId="{1C51924A-3D97-49EE-91FC-9272D8755293}" dt="2022-11-17T09:11:00.408" v="7904" actId="47"/>
        <pc:sldMkLst>
          <pc:docMk/>
          <pc:sldMk cId="646713208" sldId="384"/>
        </pc:sldMkLst>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7T09:06:56.408" v="7869" actId="20577"/>
        <pc:sldMkLst>
          <pc:docMk/>
          <pc:sldMk cId="2417706878" sldId="388"/>
        </pc:sldMkLst>
        <pc:graphicFrameChg chg="mod modGraphic">
          <ac:chgData name="Alfred Asterjadhi" userId="39de57b9-85c0-4fd1-aaac-8ca2b6560ad0" providerId="ADAL" clId="{1C51924A-3D97-49EE-91FC-9272D8755293}" dt="2022-11-17T09:06:56.408" v="7869"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7T09:15:06.001" v="7943" actId="207"/>
        <pc:sldMkLst>
          <pc:docMk/>
          <pc:sldMk cId="1812065548" sldId="389"/>
        </pc:sldMkLst>
        <pc:graphicFrameChg chg="mod modGraphic">
          <ac:chgData name="Alfred Asterjadhi" userId="39de57b9-85c0-4fd1-aaac-8ca2b6560ad0" providerId="ADAL" clId="{1C51924A-3D97-49EE-91FC-9272D8755293}" dt="2022-11-17T09:15:06.001" v="7943" actId="20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7T09:08:51.735" v="7890" actId="20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7T09:08:51.735" v="7890" actId="20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Chg chg="new del">
        <pc:chgData name="Alfred Asterjadhi" userId="39de57b9-85c0-4fd1-aaac-8ca2b6560ad0" providerId="ADAL" clId="{1C51924A-3D97-49EE-91FC-9272D8755293}" dt="2022-11-17T09:03:02.797" v="7818" actId="680"/>
        <pc:sldMkLst>
          <pc:docMk/>
          <pc:sldMk cId="2039983477" sldId="397"/>
        </pc:sldMkLst>
      </pc:sldChg>
      <pc:sldMasterChg chg="modSp mod">
        <pc:chgData name="Alfred Asterjadhi" userId="39de57b9-85c0-4fd1-aaac-8ca2b6560ad0" providerId="ADAL" clId="{1C51924A-3D97-49EE-91FC-9272D8755293}" dt="2022-11-17T09:18:06.313" v="7968" actId="6549"/>
        <pc:sldMasterMkLst>
          <pc:docMk/>
          <pc:sldMasterMk cId="0" sldId="2147483656"/>
        </pc:sldMasterMkLst>
        <pc:spChg chg="mod">
          <ac:chgData name="Alfred Asterjadhi" userId="39de57b9-85c0-4fd1-aaac-8ca2b6560ad0" providerId="ADAL" clId="{1C51924A-3D97-49EE-91FC-9272D8755293}" dt="2022-11-17T09:18:06.313" v="7968" actId="6549"/>
          <ac:spMkLst>
            <pc:docMk/>
            <pc:sldMasterMk cId="0" sldId="2147483656"/>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56"/>
        </pc:sldMasterMkLst>
        <pc:spChg chg="mod">
          <ac:chgData name="Alfred Asterjadhi" userId="39de57b9-85c0-4fd1-aaac-8ca2b6560ad0" providerId="ADAL" clId="{7C8208EE-2C77-440D-B88C-937D8C7E182C}" dt="2022-04-08T21:07:22.996" v="4" actId="6549"/>
          <ac:spMkLst>
            <pc:docMk/>
            <pc:sldMasterMk cId="0" sldId="2147483656"/>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56"/>
        </pc:sldMasterMkLst>
        <pc:spChg chg="mod">
          <ac:chgData name="Alfred Asterjadhi" userId="39de57b9-85c0-4fd1-aaac-8ca2b6560ad0" providerId="ADAL" clId="{1E18AAEB-E61A-4A1B-B178-35214D088A11}" dt="2021-01-15T16:22:52.817" v="1" actId="20577"/>
          <ac:spMkLst>
            <pc:docMk/>
            <pc:sldMasterMk cId="0" sldId="2147483656"/>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56"/>
        </pc:sldMasterMkLst>
        <pc:spChg chg="mod">
          <ac:chgData name="Alfred Asterjadhi" userId="39de57b9-85c0-4fd1-aaac-8ca2b6560ad0" providerId="ADAL" clId="{A0612C61-9E1C-4649-B042-3CF952C74FE7}" dt="2022-06-06T23:17:46.496" v="5" actId="20577"/>
          <ac:spMkLst>
            <pc:docMk/>
            <pc:sldMasterMk cId="0" sldId="2147483656"/>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56"/>
        </pc:sldMasterMkLst>
        <pc:spChg chg="mod">
          <ac:chgData name="Alfred Asterjadhi" userId="39de57b9-85c0-4fd1-aaac-8ca2b6560ad0" providerId="ADAL" clId="{B4F7BA3C-DFC6-48F9-A62B-B03D2B47DB6D}" dt="2021-03-06T19:05:48.809" v="1386" actId="20577"/>
          <ac:spMkLst>
            <pc:docMk/>
            <pc:sldMasterMk cId="0" sldId="2147483656"/>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56"/>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56"/>
        </pc:sldMasterMkLst>
        <pc:spChg chg="mod">
          <ac:chgData name="Alfred Asterjadhi" userId="39de57b9-85c0-4fd1-aaac-8ca2b6560ad0" providerId="ADAL" clId="{2248E934-3500-4918-B85C-34C108D1ABCA}" dt="2021-10-03T17:29:31.474" v="75" actId="20577"/>
          <ac:spMkLst>
            <pc:docMk/>
            <pc:sldMasterMk cId="0" sldId="2147483656"/>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56"/>
            <ac:spMk id="1027"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56"/>
        </pc:sldMasterMkLst>
        <pc:spChg chg="mod">
          <ac:chgData name="Alfred Asterjadhi" userId="39de57b9-85c0-4fd1-aaac-8ca2b6560ad0" providerId="ADAL" clId="{BE754A84-70C3-4888-8420-055C327C2C9E}" dt="2021-01-11T14:51:05.180" v="1" actId="20577"/>
          <ac:spMkLst>
            <pc:docMk/>
            <pc:sldMasterMk cId="0" sldId="2147483656"/>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56"/>
        </pc:sldMasterMkLst>
        <pc:spChg chg="mod">
          <ac:chgData name="Alfred Asterjadhi" userId="39de57b9-85c0-4fd1-aaac-8ca2b6560ad0" providerId="ADAL" clId="{00DE37C6-547E-42E2-9EA8-EB8385FEB4FC}" dt="2021-11-15T18:40:57.597" v="358" actId="6549"/>
          <ac:spMkLst>
            <pc:docMk/>
            <pc:sldMasterMk cId="0" sldId="2147483656"/>
            <ac:spMk id="10" creationId="{00000000-0000-0000-0000-000000000000}"/>
          </ac:spMkLst>
        </pc:spChg>
      </pc:sldMasterChg>
    </pc:docChg>
  </pc:docChgLst>
  <pc:docChgLst>
    <pc:chgData name="Alfred Asterjadhi" userId="39de57b9-85c0-4fd1-aaac-8ca2b6560ad0" providerId="ADAL" clId="{0ED796F5-1B1A-4EFC-965A-F7D95960A21E}"/>
    <pc:docChg chg="undo custSel addSld delSld modSld modMainMaster">
      <pc:chgData name="Alfred Asterjadhi" userId="39de57b9-85c0-4fd1-aaac-8ca2b6560ad0" providerId="ADAL" clId="{0ED796F5-1B1A-4EFC-965A-F7D95960A21E}" dt="2023-02-06T15:33:05.636" v="389" actId="20577"/>
      <pc:docMkLst>
        <pc:docMk/>
      </pc:docMkLst>
      <pc:sldChg chg="modSp mod">
        <pc:chgData name="Alfred Asterjadhi" userId="39de57b9-85c0-4fd1-aaac-8ca2b6560ad0" providerId="ADAL" clId="{0ED796F5-1B1A-4EFC-965A-F7D95960A21E}" dt="2023-02-06T15:07:22.410" v="63" actId="20577"/>
        <pc:sldMkLst>
          <pc:docMk/>
          <pc:sldMk cId="0" sldId="256"/>
        </pc:sldMkLst>
        <pc:spChg chg="mod">
          <ac:chgData name="Alfred Asterjadhi" userId="39de57b9-85c0-4fd1-aaac-8ca2b6560ad0" providerId="ADAL" clId="{0ED796F5-1B1A-4EFC-965A-F7D95960A21E}" dt="2023-02-06T15:04:48.296" v="4" actId="20577"/>
          <ac:spMkLst>
            <pc:docMk/>
            <pc:sldMk cId="0" sldId="256"/>
            <ac:spMk id="6" creationId="{00000000-0000-0000-0000-000000000000}"/>
          </ac:spMkLst>
        </pc:spChg>
        <pc:spChg chg="mod">
          <ac:chgData name="Alfred Asterjadhi" userId="39de57b9-85c0-4fd1-aaac-8ca2b6560ad0" providerId="ADAL" clId="{0ED796F5-1B1A-4EFC-965A-F7D95960A21E}" dt="2023-02-06T15:07:22.410" v="63" actId="20577"/>
          <ac:spMkLst>
            <pc:docMk/>
            <pc:sldMk cId="0" sldId="256"/>
            <ac:spMk id="3074" creationId="{00000000-0000-0000-0000-000000000000}"/>
          </ac:spMkLst>
        </pc:spChg>
      </pc:sldChg>
      <pc:sldChg chg="modSp mod">
        <pc:chgData name="Alfred Asterjadhi" userId="39de57b9-85c0-4fd1-aaac-8ca2b6560ad0" providerId="ADAL" clId="{0ED796F5-1B1A-4EFC-965A-F7D95960A21E}" dt="2023-02-06T15:08:58.532" v="100" actId="20577"/>
        <pc:sldMkLst>
          <pc:docMk/>
          <pc:sldMk cId="0" sldId="257"/>
        </pc:sldMkLst>
        <pc:spChg chg="mod">
          <ac:chgData name="Alfred Asterjadhi" userId="39de57b9-85c0-4fd1-aaac-8ca2b6560ad0" providerId="ADAL" clId="{0ED796F5-1B1A-4EFC-965A-F7D95960A21E}" dt="2023-02-06T15:05:17.824" v="20"/>
          <ac:spMkLst>
            <pc:docMk/>
            <pc:sldMk cId="0" sldId="257"/>
            <ac:spMk id="7" creationId="{4565958B-DD30-4EE7-AF20-DC550898176B}"/>
          </ac:spMkLst>
        </pc:spChg>
        <pc:spChg chg="mod">
          <ac:chgData name="Alfred Asterjadhi" userId="39de57b9-85c0-4fd1-aaac-8ca2b6560ad0" providerId="ADAL" clId="{0ED796F5-1B1A-4EFC-965A-F7D95960A21E}" dt="2023-02-06T15:08:58.532" v="100" actId="20577"/>
          <ac:spMkLst>
            <pc:docMk/>
            <pc:sldMk cId="0" sldId="257"/>
            <ac:spMk id="4098" creationId="{00000000-0000-0000-0000-000000000000}"/>
          </ac:spMkLst>
        </pc:spChg>
      </pc:sldChg>
      <pc:sldChg chg="modSp mod">
        <pc:chgData name="Alfred Asterjadhi" userId="39de57b9-85c0-4fd1-aaac-8ca2b6560ad0" providerId="ADAL" clId="{0ED796F5-1B1A-4EFC-965A-F7D95960A21E}" dt="2023-02-06T15:05:21.175" v="22"/>
        <pc:sldMkLst>
          <pc:docMk/>
          <pc:sldMk cId="3254182675" sldId="258"/>
        </pc:sldMkLst>
        <pc:spChg chg="mod">
          <ac:chgData name="Alfred Asterjadhi" userId="39de57b9-85c0-4fd1-aaac-8ca2b6560ad0" providerId="ADAL" clId="{0ED796F5-1B1A-4EFC-965A-F7D95960A21E}" dt="2023-02-06T15:05:21.175" v="22"/>
          <ac:spMkLst>
            <pc:docMk/>
            <pc:sldMk cId="3254182675" sldId="258"/>
            <ac:spMk id="7" creationId="{4F62ADF5-BC8B-4EF4-B4E8-C355611EECFF}"/>
          </ac:spMkLst>
        </pc:spChg>
      </pc:sldChg>
      <pc:sldChg chg="modSp mod">
        <pc:chgData name="Alfred Asterjadhi" userId="39de57b9-85c0-4fd1-aaac-8ca2b6560ad0" providerId="ADAL" clId="{0ED796F5-1B1A-4EFC-965A-F7D95960A21E}" dt="2023-02-06T15:05:23.834" v="24"/>
        <pc:sldMkLst>
          <pc:docMk/>
          <pc:sldMk cId="3136880362" sldId="260"/>
        </pc:sldMkLst>
        <pc:spChg chg="mod">
          <ac:chgData name="Alfred Asterjadhi" userId="39de57b9-85c0-4fd1-aaac-8ca2b6560ad0" providerId="ADAL" clId="{0ED796F5-1B1A-4EFC-965A-F7D95960A21E}" dt="2023-02-06T15:05:23.834" v="24"/>
          <ac:spMkLst>
            <pc:docMk/>
            <pc:sldMk cId="3136880362" sldId="260"/>
            <ac:spMk id="7" creationId="{733EE7F5-4D25-4915-8021-FD9EE23E2C32}"/>
          </ac:spMkLst>
        </pc:spChg>
      </pc:sldChg>
      <pc:sldChg chg="modSp mod">
        <pc:chgData name="Alfred Asterjadhi" userId="39de57b9-85c0-4fd1-aaac-8ca2b6560ad0" providerId="ADAL" clId="{0ED796F5-1B1A-4EFC-965A-F7D95960A21E}" dt="2023-02-06T15:05:26.582" v="26"/>
        <pc:sldMkLst>
          <pc:docMk/>
          <pc:sldMk cId="1676196551" sldId="261"/>
        </pc:sldMkLst>
        <pc:spChg chg="mod">
          <ac:chgData name="Alfred Asterjadhi" userId="39de57b9-85c0-4fd1-aaac-8ca2b6560ad0" providerId="ADAL" clId="{0ED796F5-1B1A-4EFC-965A-F7D95960A21E}" dt="2023-02-06T15:05:26.582" v="26"/>
          <ac:spMkLst>
            <pc:docMk/>
            <pc:sldMk cId="1676196551" sldId="261"/>
            <ac:spMk id="7" creationId="{0A0F1EBF-63A8-4C75-8DB7-0D8CD44D0896}"/>
          </ac:spMkLst>
        </pc:spChg>
      </pc:sldChg>
      <pc:sldChg chg="modSp mod">
        <pc:chgData name="Alfred Asterjadhi" userId="39de57b9-85c0-4fd1-aaac-8ca2b6560ad0" providerId="ADAL" clId="{0ED796F5-1B1A-4EFC-965A-F7D95960A21E}" dt="2023-02-06T15:05:27.907" v="27"/>
        <pc:sldMkLst>
          <pc:docMk/>
          <pc:sldMk cId="2927177891" sldId="263"/>
        </pc:sldMkLst>
        <pc:spChg chg="mod">
          <ac:chgData name="Alfred Asterjadhi" userId="39de57b9-85c0-4fd1-aaac-8ca2b6560ad0" providerId="ADAL" clId="{0ED796F5-1B1A-4EFC-965A-F7D95960A21E}" dt="2023-02-06T15:05:27.907" v="27"/>
          <ac:spMkLst>
            <pc:docMk/>
            <pc:sldMk cId="2927177891" sldId="263"/>
            <ac:spMk id="9" creationId="{4BB4CFD1-21C6-467E-AB6E-3577A473F86D}"/>
          </ac:spMkLst>
        </pc:spChg>
      </pc:sldChg>
      <pc:sldChg chg="modSp mod">
        <pc:chgData name="Alfred Asterjadhi" userId="39de57b9-85c0-4fd1-aaac-8ca2b6560ad0" providerId="ADAL" clId="{0ED796F5-1B1A-4EFC-965A-F7D95960A21E}" dt="2023-02-06T15:05:29.190" v="28"/>
        <pc:sldMkLst>
          <pc:docMk/>
          <pc:sldMk cId="4277600907" sldId="264"/>
        </pc:sldMkLst>
        <pc:spChg chg="mod">
          <ac:chgData name="Alfred Asterjadhi" userId="39de57b9-85c0-4fd1-aaac-8ca2b6560ad0" providerId="ADAL" clId="{0ED796F5-1B1A-4EFC-965A-F7D95960A21E}" dt="2023-02-06T15:05:29.190" v="28"/>
          <ac:spMkLst>
            <pc:docMk/>
            <pc:sldMk cId="4277600907" sldId="264"/>
            <ac:spMk id="8" creationId="{B2C4C695-AFB3-4956-B721-DB0805BA0685}"/>
          </ac:spMkLst>
        </pc:spChg>
      </pc:sldChg>
      <pc:sldChg chg="modSp mod">
        <pc:chgData name="Alfred Asterjadhi" userId="39de57b9-85c0-4fd1-aaac-8ca2b6560ad0" providerId="ADAL" clId="{0ED796F5-1B1A-4EFC-965A-F7D95960A21E}" dt="2023-02-06T15:05:30.730" v="29"/>
        <pc:sldMkLst>
          <pc:docMk/>
          <pc:sldMk cId="2436815634" sldId="265"/>
        </pc:sldMkLst>
        <pc:spChg chg="mod">
          <ac:chgData name="Alfred Asterjadhi" userId="39de57b9-85c0-4fd1-aaac-8ca2b6560ad0" providerId="ADAL" clId="{0ED796F5-1B1A-4EFC-965A-F7D95960A21E}" dt="2023-02-06T15:05:30.730" v="29"/>
          <ac:spMkLst>
            <pc:docMk/>
            <pc:sldMk cId="2436815634" sldId="265"/>
            <ac:spMk id="9" creationId="{535943CE-0A57-43F4-9844-46B4091CBC16}"/>
          </ac:spMkLst>
        </pc:spChg>
      </pc:sldChg>
      <pc:sldChg chg="modSp mod">
        <pc:chgData name="Alfred Asterjadhi" userId="39de57b9-85c0-4fd1-aaac-8ca2b6560ad0" providerId="ADAL" clId="{0ED796F5-1B1A-4EFC-965A-F7D95960A21E}" dt="2023-02-06T15:05:32.003" v="30"/>
        <pc:sldMkLst>
          <pc:docMk/>
          <pc:sldMk cId="2400177835" sldId="266"/>
        </pc:sldMkLst>
        <pc:spChg chg="mod">
          <ac:chgData name="Alfred Asterjadhi" userId="39de57b9-85c0-4fd1-aaac-8ca2b6560ad0" providerId="ADAL" clId="{0ED796F5-1B1A-4EFC-965A-F7D95960A21E}" dt="2023-02-06T15:05:32.003" v="30"/>
          <ac:spMkLst>
            <pc:docMk/>
            <pc:sldMk cId="2400177835" sldId="266"/>
            <ac:spMk id="8" creationId="{C5505616-1CE2-43B4-878B-31634EEB6CA7}"/>
          </ac:spMkLst>
        </pc:spChg>
      </pc:sldChg>
      <pc:sldChg chg="modSp mod">
        <pc:chgData name="Alfred Asterjadhi" userId="39de57b9-85c0-4fd1-aaac-8ca2b6560ad0" providerId="ADAL" clId="{0ED796F5-1B1A-4EFC-965A-F7D95960A21E}" dt="2023-02-06T15:12:14.482" v="124" actId="20577"/>
        <pc:sldMkLst>
          <pc:docMk/>
          <pc:sldMk cId="132832093" sldId="267"/>
        </pc:sldMkLst>
        <pc:spChg chg="mod">
          <ac:chgData name="Alfred Asterjadhi" userId="39de57b9-85c0-4fd1-aaac-8ca2b6560ad0" providerId="ADAL" clId="{0ED796F5-1B1A-4EFC-965A-F7D95960A21E}" dt="2023-02-06T15:12:14.482" v="124" actId="20577"/>
          <ac:spMkLst>
            <pc:docMk/>
            <pc:sldMk cId="132832093" sldId="267"/>
            <ac:spMk id="3" creationId="{00000000-0000-0000-0000-000000000000}"/>
          </ac:spMkLst>
        </pc:spChg>
        <pc:spChg chg="mod">
          <ac:chgData name="Alfred Asterjadhi" userId="39de57b9-85c0-4fd1-aaac-8ca2b6560ad0" providerId="ADAL" clId="{0ED796F5-1B1A-4EFC-965A-F7D95960A21E}" dt="2023-02-06T15:05:38.361" v="35"/>
          <ac:spMkLst>
            <pc:docMk/>
            <pc:sldMk cId="132832093" sldId="267"/>
            <ac:spMk id="7" creationId="{C00CAC69-BF6D-4936-9CE0-D96F88ACD748}"/>
          </ac:spMkLst>
        </pc:spChg>
      </pc:sldChg>
      <pc:sldChg chg="modSp mod">
        <pc:chgData name="Alfred Asterjadhi" userId="39de57b9-85c0-4fd1-aaac-8ca2b6560ad0" providerId="ADAL" clId="{0ED796F5-1B1A-4EFC-965A-F7D95960A21E}" dt="2023-02-06T15:18:18.632" v="178" actId="20577"/>
        <pc:sldMkLst>
          <pc:docMk/>
          <pc:sldMk cId="3976818858" sldId="269"/>
        </pc:sldMkLst>
        <pc:spChg chg="mod">
          <ac:chgData name="Alfred Asterjadhi" userId="39de57b9-85c0-4fd1-aaac-8ca2b6560ad0" providerId="ADAL" clId="{0ED796F5-1B1A-4EFC-965A-F7D95960A21E}" dt="2023-02-06T15:05:41.196" v="37"/>
          <ac:spMkLst>
            <pc:docMk/>
            <pc:sldMk cId="3976818858" sldId="269"/>
            <ac:spMk id="6" creationId="{00000000-0000-0000-0000-000000000000}"/>
          </ac:spMkLst>
        </pc:spChg>
        <pc:graphicFrameChg chg="mod modGraphic">
          <ac:chgData name="Alfred Asterjadhi" userId="39de57b9-85c0-4fd1-aaac-8ca2b6560ad0" providerId="ADAL" clId="{0ED796F5-1B1A-4EFC-965A-F7D95960A21E}" dt="2023-02-06T15:18:18.632" v="178"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ED796F5-1B1A-4EFC-965A-F7D95960A21E}" dt="2023-02-06T15:05:33.202" v="31"/>
        <pc:sldMkLst>
          <pc:docMk/>
          <pc:sldMk cId="3387863760" sldId="270"/>
        </pc:sldMkLst>
        <pc:spChg chg="mod">
          <ac:chgData name="Alfred Asterjadhi" userId="39de57b9-85c0-4fd1-aaac-8ca2b6560ad0" providerId="ADAL" clId="{0ED796F5-1B1A-4EFC-965A-F7D95960A21E}" dt="2023-02-06T15:05:33.202" v="31"/>
          <ac:spMkLst>
            <pc:docMk/>
            <pc:sldMk cId="3387863760" sldId="270"/>
            <ac:spMk id="8" creationId="{B1C9D975-9B89-429E-A2AD-175C2CE0D83A}"/>
          </ac:spMkLst>
        </pc:spChg>
      </pc:sldChg>
      <pc:sldChg chg="modSp mod">
        <pc:chgData name="Alfred Asterjadhi" userId="39de57b9-85c0-4fd1-aaac-8ca2b6560ad0" providerId="ADAL" clId="{0ED796F5-1B1A-4EFC-965A-F7D95960A21E}" dt="2023-02-06T15:16:39.849" v="169" actId="20577"/>
        <pc:sldMkLst>
          <pc:docMk/>
          <pc:sldMk cId="2243228416" sldId="299"/>
        </pc:sldMkLst>
        <pc:spChg chg="mod">
          <ac:chgData name="Alfred Asterjadhi" userId="39de57b9-85c0-4fd1-aaac-8ca2b6560ad0" providerId="ADAL" clId="{0ED796F5-1B1A-4EFC-965A-F7D95960A21E}" dt="2023-02-06T15:15:38.793" v="157"/>
          <ac:spMkLst>
            <pc:docMk/>
            <pc:sldMk cId="2243228416" sldId="299"/>
            <ac:spMk id="3" creationId="{3857177C-4F12-41D1-AB93-6925069E5DB9}"/>
          </ac:spMkLst>
        </pc:spChg>
        <pc:spChg chg="mod">
          <ac:chgData name="Alfred Asterjadhi" userId="39de57b9-85c0-4fd1-aaac-8ca2b6560ad0" providerId="ADAL" clId="{0ED796F5-1B1A-4EFC-965A-F7D95960A21E}" dt="2023-02-06T15:05:39.887" v="36"/>
          <ac:spMkLst>
            <pc:docMk/>
            <pc:sldMk cId="2243228416" sldId="299"/>
            <ac:spMk id="8" creationId="{ADA0A8BA-AA59-4AB6-9BD0-89E3B2E275F5}"/>
          </ac:spMkLst>
        </pc:spChg>
        <pc:spChg chg="mod">
          <ac:chgData name="Alfred Asterjadhi" userId="39de57b9-85c0-4fd1-aaac-8ca2b6560ad0" providerId="ADAL" clId="{0ED796F5-1B1A-4EFC-965A-F7D95960A21E}" dt="2023-02-06T15:16:39.849" v="169" actId="20577"/>
          <ac:spMkLst>
            <pc:docMk/>
            <pc:sldMk cId="2243228416" sldId="299"/>
            <ac:spMk id="17" creationId="{442A1050-6527-4B2E-A943-E125D6B48B52}"/>
          </ac:spMkLst>
        </pc:spChg>
      </pc:sldChg>
      <pc:sldChg chg="modSp mod">
        <pc:chgData name="Alfred Asterjadhi" userId="39de57b9-85c0-4fd1-aaac-8ca2b6560ad0" providerId="ADAL" clId="{0ED796F5-1B1A-4EFC-965A-F7D95960A21E}" dt="2023-02-06T15:30:34.624" v="386"/>
        <pc:sldMkLst>
          <pc:docMk/>
          <pc:sldMk cId="1677969607" sldId="323"/>
        </pc:sldMkLst>
        <pc:spChg chg="mod">
          <ac:chgData name="Alfred Asterjadhi" userId="39de57b9-85c0-4fd1-aaac-8ca2b6560ad0" providerId="ADAL" clId="{0ED796F5-1B1A-4EFC-965A-F7D95960A21E}" dt="2023-02-06T15:30:34.624" v="386"/>
          <ac:spMkLst>
            <pc:docMk/>
            <pc:sldMk cId="1677969607" sldId="323"/>
            <ac:spMk id="7" creationId="{247ADCDE-7164-400D-8B27-4BAED4FE7810}"/>
          </ac:spMkLst>
        </pc:spChg>
      </pc:sldChg>
      <pc:sldChg chg="modSp mod">
        <pc:chgData name="Alfred Asterjadhi" userId="39de57b9-85c0-4fd1-aaac-8ca2b6560ad0" providerId="ADAL" clId="{0ED796F5-1B1A-4EFC-965A-F7D95960A21E}" dt="2023-02-06T15:09:38.043" v="113" actId="20577"/>
        <pc:sldMkLst>
          <pc:docMk/>
          <pc:sldMk cId="1908471061" sldId="328"/>
        </pc:sldMkLst>
        <pc:spChg chg="mod">
          <ac:chgData name="Alfred Asterjadhi" userId="39de57b9-85c0-4fd1-aaac-8ca2b6560ad0" providerId="ADAL" clId="{0ED796F5-1B1A-4EFC-965A-F7D95960A21E}" dt="2023-02-06T15:09:38.043" v="113" actId="20577"/>
          <ac:spMkLst>
            <pc:docMk/>
            <pc:sldMk cId="1908471061" sldId="328"/>
            <ac:spMk id="3" creationId="{3EF9BE80-D462-4B64-8448-3B553445EDCF}"/>
          </ac:spMkLst>
        </pc:spChg>
        <pc:spChg chg="mod">
          <ac:chgData name="Alfred Asterjadhi" userId="39de57b9-85c0-4fd1-aaac-8ca2b6560ad0" providerId="ADAL" clId="{0ED796F5-1B1A-4EFC-965A-F7D95960A21E}" dt="2023-02-06T15:05:25.266" v="25"/>
          <ac:spMkLst>
            <pc:docMk/>
            <pc:sldMk cId="1908471061" sldId="328"/>
            <ac:spMk id="6" creationId="{FCA6EDD1-4720-45B9-8B18-08C7AF47C492}"/>
          </ac:spMkLst>
        </pc:spChg>
      </pc:sldChg>
      <pc:sldChg chg="modSp mod">
        <pc:chgData name="Alfred Asterjadhi" userId="39de57b9-85c0-4fd1-aaac-8ca2b6560ad0" providerId="ADAL" clId="{0ED796F5-1B1A-4EFC-965A-F7D95960A21E}" dt="2023-02-06T15:05:34.497" v="32"/>
        <pc:sldMkLst>
          <pc:docMk/>
          <pc:sldMk cId="15571502" sldId="330"/>
        </pc:sldMkLst>
        <pc:spChg chg="mod">
          <ac:chgData name="Alfred Asterjadhi" userId="39de57b9-85c0-4fd1-aaac-8ca2b6560ad0" providerId="ADAL" clId="{0ED796F5-1B1A-4EFC-965A-F7D95960A21E}" dt="2023-02-06T15:05:34.497" v="32"/>
          <ac:spMkLst>
            <pc:docMk/>
            <pc:sldMk cId="15571502" sldId="330"/>
            <ac:spMk id="6" creationId="{5C48BDE3-7807-417F-A4F1-5356D38590CA}"/>
          </ac:spMkLst>
        </pc:spChg>
      </pc:sldChg>
      <pc:sldChg chg="modSp mod">
        <pc:chgData name="Alfred Asterjadhi" userId="39de57b9-85c0-4fd1-aaac-8ca2b6560ad0" providerId="ADAL" clId="{0ED796F5-1B1A-4EFC-965A-F7D95960A21E}" dt="2023-02-06T15:05:35.740" v="33"/>
        <pc:sldMkLst>
          <pc:docMk/>
          <pc:sldMk cId="3200711991" sldId="331"/>
        </pc:sldMkLst>
        <pc:spChg chg="mod">
          <ac:chgData name="Alfred Asterjadhi" userId="39de57b9-85c0-4fd1-aaac-8ca2b6560ad0" providerId="ADAL" clId="{0ED796F5-1B1A-4EFC-965A-F7D95960A21E}" dt="2023-02-06T15:05:35.740" v="33"/>
          <ac:spMkLst>
            <pc:docMk/>
            <pc:sldMk cId="3200711991" sldId="331"/>
            <ac:spMk id="6" creationId="{C3BF5992-FFFD-4B64-900D-0590BA3C03CE}"/>
          </ac:spMkLst>
        </pc:spChg>
      </pc:sldChg>
      <pc:sldChg chg="modSp mod">
        <pc:chgData name="Alfred Asterjadhi" userId="39de57b9-85c0-4fd1-aaac-8ca2b6560ad0" providerId="ADAL" clId="{0ED796F5-1B1A-4EFC-965A-F7D95960A21E}" dt="2023-02-06T15:05:37.031" v="34"/>
        <pc:sldMkLst>
          <pc:docMk/>
          <pc:sldMk cId="2409609221" sldId="332"/>
        </pc:sldMkLst>
        <pc:spChg chg="mod">
          <ac:chgData name="Alfred Asterjadhi" userId="39de57b9-85c0-4fd1-aaac-8ca2b6560ad0" providerId="ADAL" clId="{0ED796F5-1B1A-4EFC-965A-F7D95960A21E}" dt="2023-02-06T15:05:37.031" v="34"/>
          <ac:spMkLst>
            <pc:docMk/>
            <pc:sldMk cId="2409609221" sldId="332"/>
            <ac:spMk id="6" creationId="{2B4D6F20-084B-4EE9-AD6D-290838010348}"/>
          </ac:spMkLst>
        </pc:spChg>
      </pc:sldChg>
      <pc:sldChg chg="modSp mod">
        <pc:chgData name="Alfred Asterjadhi" userId="39de57b9-85c0-4fd1-aaac-8ca2b6560ad0" providerId="ADAL" clId="{0ED796F5-1B1A-4EFC-965A-F7D95960A21E}" dt="2023-02-06T15:06:42.365" v="56"/>
        <pc:sldMkLst>
          <pc:docMk/>
          <pc:sldMk cId="3843208451" sldId="333"/>
        </pc:sldMkLst>
        <pc:spChg chg="mod">
          <ac:chgData name="Alfred Asterjadhi" userId="39de57b9-85c0-4fd1-aaac-8ca2b6560ad0" providerId="ADAL" clId="{0ED796F5-1B1A-4EFC-965A-F7D95960A21E}" dt="2023-02-06T15:06:42.365" v="56"/>
          <ac:spMkLst>
            <pc:docMk/>
            <pc:sldMk cId="3843208451" sldId="333"/>
            <ac:spMk id="3" creationId="{918D7AE7-F661-4AD4-9210-88B6E5699ED9}"/>
          </ac:spMkLst>
        </pc:spChg>
        <pc:spChg chg="mod">
          <ac:chgData name="Alfred Asterjadhi" userId="39de57b9-85c0-4fd1-aaac-8ca2b6560ad0" providerId="ADAL" clId="{0ED796F5-1B1A-4EFC-965A-F7D95960A21E}" dt="2023-02-06T15:05:19.674" v="21"/>
          <ac:spMkLst>
            <pc:docMk/>
            <pc:sldMk cId="3843208451" sldId="333"/>
            <ac:spMk id="6" creationId="{A8221584-6364-48AC-B1C3-833137C81726}"/>
          </ac:spMkLst>
        </pc:spChg>
      </pc:sldChg>
      <pc:sldChg chg="modSp del mod">
        <pc:chgData name="Alfred Asterjadhi" userId="39de57b9-85c0-4fd1-aaac-8ca2b6560ad0" providerId="ADAL" clId="{0ED796F5-1B1A-4EFC-965A-F7D95960A21E}" dt="2023-02-06T15:20:09.614" v="213" actId="47"/>
        <pc:sldMkLst>
          <pc:docMk/>
          <pc:sldMk cId="2327388640" sldId="335"/>
        </pc:sldMkLst>
        <pc:spChg chg="mod">
          <ac:chgData name="Alfred Asterjadhi" userId="39de57b9-85c0-4fd1-aaac-8ca2b6560ad0" providerId="ADAL" clId="{0ED796F5-1B1A-4EFC-965A-F7D95960A21E}" dt="2023-02-06T15:19:49.952" v="206" actId="13926"/>
          <ac:spMkLst>
            <pc:docMk/>
            <pc:sldMk cId="2327388640" sldId="335"/>
            <ac:spMk id="2" creationId="{4B5F0D0E-8BB7-48AB-9160-728B8B3399A2}"/>
          </ac:spMkLst>
        </pc:spChg>
        <pc:spChg chg="mod">
          <ac:chgData name="Alfred Asterjadhi" userId="39de57b9-85c0-4fd1-aaac-8ca2b6560ad0" providerId="ADAL" clId="{0ED796F5-1B1A-4EFC-965A-F7D95960A21E}" dt="2023-02-06T15:20:00.711" v="212" actId="115"/>
          <ac:spMkLst>
            <pc:docMk/>
            <pc:sldMk cId="2327388640" sldId="335"/>
            <ac:spMk id="3" creationId="{DFB0BA47-D7B6-4F95-932E-A7AA615BC440}"/>
          </ac:spMkLst>
        </pc:spChg>
        <pc:spChg chg="mod">
          <ac:chgData name="Alfred Asterjadhi" userId="39de57b9-85c0-4fd1-aaac-8ca2b6560ad0" providerId="ADAL" clId="{0ED796F5-1B1A-4EFC-965A-F7D95960A21E}" dt="2023-02-06T15:05:52.390" v="45"/>
          <ac:spMkLst>
            <pc:docMk/>
            <pc:sldMk cId="2327388640" sldId="335"/>
            <ac:spMk id="6" creationId="{974B2026-97FB-40D2-8F22-7E6D319B4EA2}"/>
          </ac:spMkLst>
        </pc:spChg>
      </pc:sldChg>
      <pc:sldChg chg="modSp mod">
        <pc:chgData name="Alfred Asterjadhi" userId="39de57b9-85c0-4fd1-aaac-8ca2b6560ad0" providerId="ADAL" clId="{0ED796F5-1B1A-4EFC-965A-F7D95960A21E}" dt="2023-02-06T15:05:22.524" v="23"/>
        <pc:sldMkLst>
          <pc:docMk/>
          <pc:sldMk cId="3977221359" sldId="340"/>
        </pc:sldMkLst>
        <pc:spChg chg="mod">
          <ac:chgData name="Alfred Asterjadhi" userId="39de57b9-85c0-4fd1-aaac-8ca2b6560ad0" providerId="ADAL" clId="{0ED796F5-1B1A-4EFC-965A-F7D95960A21E}" dt="2023-02-06T15:05:22.524" v="23"/>
          <ac:spMkLst>
            <pc:docMk/>
            <pc:sldMk cId="3977221359" sldId="340"/>
            <ac:spMk id="6" creationId="{BC264D22-EE96-4B0F-90AA-B4358FF19246}"/>
          </ac:spMkLst>
        </pc:spChg>
      </pc:sldChg>
      <pc:sldChg chg="modSp mod">
        <pc:chgData name="Alfred Asterjadhi" userId="39de57b9-85c0-4fd1-aaac-8ca2b6560ad0" providerId="ADAL" clId="{0ED796F5-1B1A-4EFC-965A-F7D95960A21E}" dt="2023-02-06T15:20:56.369" v="242" actId="20577"/>
        <pc:sldMkLst>
          <pc:docMk/>
          <pc:sldMk cId="1766754893" sldId="346"/>
        </pc:sldMkLst>
        <pc:spChg chg="mod">
          <ac:chgData name="Alfred Asterjadhi" userId="39de57b9-85c0-4fd1-aaac-8ca2b6560ad0" providerId="ADAL" clId="{0ED796F5-1B1A-4EFC-965A-F7D95960A21E}" dt="2023-02-06T15:20:13.500" v="214" actId="13926"/>
          <ac:spMkLst>
            <pc:docMk/>
            <pc:sldMk cId="1766754893" sldId="346"/>
            <ac:spMk id="2" creationId="{4B5F0D0E-8BB7-48AB-9160-728B8B3399A2}"/>
          </ac:spMkLst>
        </pc:spChg>
        <pc:spChg chg="mod">
          <ac:chgData name="Alfred Asterjadhi" userId="39de57b9-85c0-4fd1-aaac-8ca2b6560ad0" providerId="ADAL" clId="{0ED796F5-1B1A-4EFC-965A-F7D95960A21E}" dt="2023-02-06T15:20:56.369" v="242" actId="20577"/>
          <ac:spMkLst>
            <pc:docMk/>
            <pc:sldMk cId="1766754893" sldId="346"/>
            <ac:spMk id="3" creationId="{DFB0BA47-D7B6-4F95-932E-A7AA615BC440}"/>
          </ac:spMkLst>
        </pc:spChg>
        <pc:spChg chg="mod">
          <ac:chgData name="Alfred Asterjadhi" userId="39de57b9-85c0-4fd1-aaac-8ca2b6560ad0" providerId="ADAL" clId="{0ED796F5-1B1A-4EFC-965A-F7D95960A21E}" dt="2023-02-06T15:05:53.924" v="46"/>
          <ac:spMkLst>
            <pc:docMk/>
            <pc:sldMk cId="1766754893" sldId="346"/>
            <ac:spMk id="6" creationId="{974B2026-97FB-40D2-8F22-7E6D319B4EA2}"/>
          </ac:spMkLst>
        </pc:spChg>
      </pc:sldChg>
      <pc:sldChg chg="modSp del mod">
        <pc:chgData name="Alfred Asterjadhi" userId="39de57b9-85c0-4fd1-aaac-8ca2b6560ad0" providerId="ADAL" clId="{0ED796F5-1B1A-4EFC-965A-F7D95960A21E}" dt="2023-02-06T15:19:10.186" v="187" actId="47"/>
        <pc:sldMkLst>
          <pc:docMk/>
          <pc:sldMk cId="4012074164" sldId="347"/>
        </pc:sldMkLst>
        <pc:spChg chg="mod">
          <ac:chgData name="Alfred Asterjadhi" userId="39de57b9-85c0-4fd1-aaac-8ca2b6560ad0" providerId="ADAL" clId="{0ED796F5-1B1A-4EFC-965A-F7D95960A21E}" dt="2023-02-06T15:05:42.589" v="38"/>
          <ac:spMkLst>
            <pc:docMk/>
            <pc:sldMk cId="4012074164" sldId="347"/>
            <ac:spMk id="3" creationId="{D20906E0-F900-4991-83B1-675F5B67FA2D}"/>
          </ac:spMkLst>
        </pc:spChg>
        <pc:graphicFrameChg chg="modGraphic">
          <ac:chgData name="Alfred Asterjadhi" userId="39de57b9-85c0-4fd1-aaac-8ca2b6560ad0" providerId="ADAL" clId="{0ED796F5-1B1A-4EFC-965A-F7D95960A21E}" dt="2023-02-06T15:18:32.101" v="182" actId="20577"/>
          <ac:graphicFrameMkLst>
            <pc:docMk/>
            <pc:sldMk cId="4012074164" sldId="347"/>
            <ac:graphicFrameMk id="6" creationId="{5094FBC8-BB74-47F3-965D-16BC678F4D1D}"/>
          </ac:graphicFrameMkLst>
        </pc:graphicFrameChg>
      </pc:sldChg>
      <pc:sldChg chg="modSp del mod">
        <pc:chgData name="Alfred Asterjadhi" userId="39de57b9-85c0-4fd1-aaac-8ca2b6560ad0" providerId="ADAL" clId="{0ED796F5-1B1A-4EFC-965A-F7D95960A21E}" dt="2023-02-06T15:22:30.454" v="277" actId="47"/>
        <pc:sldMkLst>
          <pc:docMk/>
          <pc:sldMk cId="1370937286" sldId="350"/>
        </pc:sldMkLst>
        <pc:spChg chg="mod">
          <ac:chgData name="Alfred Asterjadhi" userId="39de57b9-85c0-4fd1-aaac-8ca2b6560ad0" providerId="ADAL" clId="{0ED796F5-1B1A-4EFC-965A-F7D95960A21E}" dt="2023-02-06T15:05:59.348" v="50"/>
          <ac:spMkLst>
            <pc:docMk/>
            <pc:sldMk cId="1370937286" sldId="350"/>
            <ac:spMk id="6" creationId="{974B2026-97FB-40D2-8F22-7E6D319B4EA2}"/>
          </ac:spMkLst>
        </pc:spChg>
      </pc:sldChg>
      <pc:sldChg chg="modSp del mod">
        <pc:chgData name="Alfred Asterjadhi" userId="39de57b9-85c0-4fd1-aaac-8ca2b6560ad0" providerId="ADAL" clId="{0ED796F5-1B1A-4EFC-965A-F7D95960A21E}" dt="2023-02-06T15:24:15.656" v="320" actId="47"/>
        <pc:sldMkLst>
          <pc:docMk/>
          <pc:sldMk cId="3579411611" sldId="352"/>
        </pc:sldMkLst>
        <pc:spChg chg="mod">
          <ac:chgData name="Alfred Asterjadhi" userId="39de57b9-85c0-4fd1-aaac-8ca2b6560ad0" providerId="ADAL" clId="{0ED796F5-1B1A-4EFC-965A-F7D95960A21E}" dt="2023-02-06T15:06:01.900" v="52"/>
          <ac:spMkLst>
            <pc:docMk/>
            <pc:sldMk cId="3579411611" sldId="352"/>
            <ac:spMk id="6" creationId="{974B2026-97FB-40D2-8F22-7E6D319B4EA2}"/>
          </ac:spMkLst>
        </pc:spChg>
      </pc:sldChg>
      <pc:sldChg chg="modSp del mod">
        <pc:chgData name="Alfred Asterjadhi" userId="39de57b9-85c0-4fd1-aaac-8ca2b6560ad0" providerId="ADAL" clId="{0ED796F5-1B1A-4EFC-965A-F7D95960A21E}" dt="2023-02-06T15:24:21.415" v="322" actId="47"/>
        <pc:sldMkLst>
          <pc:docMk/>
          <pc:sldMk cId="588130191" sldId="353"/>
        </pc:sldMkLst>
        <pc:spChg chg="mod">
          <ac:chgData name="Alfred Asterjadhi" userId="39de57b9-85c0-4fd1-aaac-8ca2b6560ad0" providerId="ADAL" clId="{0ED796F5-1B1A-4EFC-965A-F7D95960A21E}" dt="2023-02-06T15:06:04.584" v="54"/>
          <ac:spMkLst>
            <pc:docMk/>
            <pc:sldMk cId="588130191" sldId="353"/>
            <ac:spMk id="6" creationId="{974B2026-97FB-40D2-8F22-7E6D319B4EA2}"/>
          </ac:spMkLst>
        </pc:spChg>
      </pc:sldChg>
      <pc:sldChg chg="del">
        <pc:chgData name="Alfred Asterjadhi" userId="39de57b9-85c0-4fd1-aaac-8ca2b6560ad0" providerId="ADAL" clId="{0ED796F5-1B1A-4EFC-965A-F7D95960A21E}" dt="2023-02-06T15:24:28.412" v="324" actId="47"/>
        <pc:sldMkLst>
          <pc:docMk/>
          <pc:sldMk cId="3909293924" sldId="355"/>
        </pc:sldMkLst>
      </pc:sldChg>
      <pc:sldChg chg="modSp mod">
        <pc:chgData name="Alfred Asterjadhi" userId="39de57b9-85c0-4fd1-aaac-8ca2b6560ad0" providerId="ADAL" clId="{0ED796F5-1B1A-4EFC-965A-F7D95960A21E}" dt="2023-02-06T15:30:26.903" v="380"/>
        <pc:sldMkLst>
          <pc:docMk/>
          <pc:sldMk cId="3930036297" sldId="356"/>
        </pc:sldMkLst>
        <pc:spChg chg="mod">
          <ac:chgData name="Alfred Asterjadhi" userId="39de57b9-85c0-4fd1-aaac-8ca2b6560ad0" providerId="ADAL" clId="{0ED796F5-1B1A-4EFC-965A-F7D95960A21E}" dt="2023-02-06T15:29:21.707" v="364" actId="20577"/>
          <ac:spMkLst>
            <pc:docMk/>
            <pc:sldMk cId="3930036297" sldId="356"/>
            <ac:spMk id="3" creationId="{DFB0BA47-D7B6-4F95-932E-A7AA615BC440}"/>
          </ac:spMkLst>
        </pc:spChg>
        <pc:spChg chg="mod">
          <ac:chgData name="Alfred Asterjadhi" userId="39de57b9-85c0-4fd1-aaac-8ca2b6560ad0" providerId="ADAL" clId="{0ED796F5-1B1A-4EFC-965A-F7D95960A21E}" dt="2023-02-06T15:30:26.903" v="380"/>
          <ac:spMkLst>
            <pc:docMk/>
            <pc:sldMk cId="3930036297" sldId="356"/>
            <ac:spMk id="6" creationId="{974B2026-97FB-40D2-8F22-7E6D319B4EA2}"/>
          </ac:spMkLst>
        </pc:spChg>
      </pc:sldChg>
      <pc:sldChg chg="modSp del mod">
        <pc:chgData name="Alfred Asterjadhi" userId="39de57b9-85c0-4fd1-aaac-8ca2b6560ad0" providerId="ADAL" clId="{0ED796F5-1B1A-4EFC-965A-F7D95960A21E}" dt="2023-02-06T15:22:33.059" v="278" actId="47"/>
        <pc:sldMkLst>
          <pc:docMk/>
          <pc:sldMk cId="2828608285" sldId="357"/>
        </pc:sldMkLst>
        <pc:spChg chg="mod">
          <ac:chgData name="Alfred Asterjadhi" userId="39de57b9-85c0-4fd1-aaac-8ca2b6560ad0" providerId="ADAL" clId="{0ED796F5-1B1A-4EFC-965A-F7D95960A21E}" dt="2023-02-06T15:06:00.644" v="51"/>
          <ac:spMkLst>
            <pc:docMk/>
            <pc:sldMk cId="2828608285" sldId="357"/>
            <ac:spMk id="6" creationId="{BB0A0FD2-1910-45A5-B2D0-6B427FDC767A}"/>
          </ac:spMkLst>
        </pc:spChg>
      </pc:sldChg>
      <pc:sldChg chg="modSp del mod">
        <pc:chgData name="Alfred Asterjadhi" userId="39de57b9-85c0-4fd1-aaac-8ca2b6560ad0" providerId="ADAL" clId="{0ED796F5-1B1A-4EFC-965A-F7D95960A21E}" dt="2023-02-06T15:24:18.010" v="321" actId="47"/>
        <pc:sldMkLst>
          <pc:docMk/>
          <pc:sldMk cId="2379446320" sldId="358"/>
        </pc:sldMkLst>
        <pc:spChg chg="mod">
          <ac:chgData name="Alfred Asterjadhi" userId="39de57b9-85c0-4fd1-aaac-8ca2b6560ad0" providerId="ADAL" clId="{0ED796F5-1B1A-4EFC-965A-F7D95960A21E}" dt="2023-02-06T15:06:03.239" v="53"/>
          <ac:spMkLst>
            <pc:docMk/>
            <pc:sldMk cId="2379446320" sldId="358"/>
            <ac:spMk id="6" creationId="{974B2026-97FB-40D2-8F22-7E6D319B4EA2}"/>
          </ac:spMkLst>
        </pc:spChg>
      </pc:sldChg>
      <pc:sldChg chg="modSp del mod">
        <pc:chgData name="Alfred Asterjadhi" userId="39de57b9-85c0-4fd1-aaac-8ca2b6560ad0" providerId="ADAL" clId="{0ED796F5-1B1A-4EFC-965A-F7D95960A21E}" dt="2023-02-06T15:24:23.568" v="323" actId="47"/>
        <pc:sldMkLst>
          <pc:docMk/>
          <pc:sldMk cId="4066268139" sldId="360"/>
        </pc:sldMkLst>
        <pc:spChg chg="mod">
          <ac:chgData name="Alfred Asterjadhi" userId="39de57b9-85c0-4fd1-aaac-8ca2b6560ad0" providerId="ADAL" clId="{0ED796F5-1B1A-4EFC-965A-F7D95960A21E}" dt="2023-02-06T15:06:05.937" v="55"/>
          <ac:spMkLst>
            <pc:docMk/>
            <pc:sldMk cId="4066268139" sldId="360"/>
            <ac:spMk id="6" creationId="{974B2026-97FB-40D2-8F22-7E6D319B4EA2}"/>
          </ac:spMkLst>
        </pc:spChg>
      </pc:sldChg>
      <pc:sldChg chg="modSp mod">
        <pc:chgData name="Alfred Asterjadhi" userId="39de57b9-85c0-4fd1-aaac-8ca2b6560ad0" providerId="ADAL" clId="{0ED796F5-1B1A-4EFC-965A-F7D95960A21E}" dt="2023-02-06T15:30:29.579" v="382"/>
        <pc:sldMkLst>
          <pc:docMk/>
          <pc:sldMk cId="3576977642" sldId="362"/>
        </pc:sldMkLst>
        <pc:spChg chg="mod">
          <ac:chgData name="Alfred Asterjadhi" userId="39de57b9-85c0-4fd1-aaac-8ca2b6560ad0" providerId="ADAL" clId="{0ED796F5-1B1A-4EFC-965A-F7D95960A21E}" dt="2023-02-06T15:30:20.983" v="379" actId="20577"/>
          <ac:spMkLst>
            <pc:docMk/>
            <pc:sldMk cId="3576977642" sldId="362"/>
            <ac:spMk id="2" creationId="{0EAF4D72-7EB5-22A3-403A-E095C87E6E26}"/>
          </ac:spMkLst>
        </pc:spChg>
        <pc:spChg chg="mod">
          <ac:chgData name="Alfred Asterjadhi" userId="39de57b9-85c0-4fd1-aaac-8ca2b6560ad0" providerId="ADAL" clId="{0ED796F5-1B1A-4EFC-965A-F7D95960A21E}" dt="2023-02-06T15:30:29.579" v="382"/>
          <ac:spMkLst>
            <pc:docMk/>
            <pc:sldMk cId="3576977642" sldId="362"/>
            <ac:spMk id="6" creationId="{3DD21102-AAEB-13F6-15EC-3CBBC04B5637}"/>
          </ac:spMkLst>
        </pc:spChg>
      </pc:sldChg>
      <pc:sldChg chg="modSp mod">
        <pc:chgData name="Alfred Asterjadhi" userId="39de57b9-85c0-4fd1-aaac-8ca2b6560ad0" providerId="ADAL" clId="{0ED796F5-1B1A-4EFC-965A-F7D95960A21E}" dt="2023-02-06T15:19:03.923" v="186" actId="2161"/>
        <pc:sldMkLst>
          <pc:docMk/>
          <pc:sldMk cId="2875004496" sldId="364"/>
        </pc:sldMkLst>
        <pc:spChg chg="mod">
          <ac:chgData name="Alfred Asterjadhi" userId="39de57b9-85c0-4fd1-aaac-8ca2b6560ad0" providerId="ADAL" clId="{0ED796F5-1B1A-4EFC-965A-F7D95960A21E}" dt="2023-02-06T15:05:43.910" v="39"/>
          <ac:spMkLst>
            <pc:docMk/>
            <pc:sldMk cId="2875004496" sldId="364"/>
            <ac:spMk id="3" creationId="{D20906E0-F900-4991-83B1-675F5B67FA2D}"/>
          </ac:spMkLst>
        </pc:spChg>
        <pc:graphicFrameChg chg="modGraphic">
          <ac:chgData name="Alfred Asterjadhi" userId="39de57b9-85c0-4fd1-aaac-8ca2b6560ad0" providerId="ADAL" clId="{0ED796F5-1B1A-4EFC-965A-F7D95960A21E}" dt="2023-02-06T15:19:03.923" v="186" actId="2161"/>
          <ac:graphicFrameMkLst>
            <pc:docMk/>
            <pc:sldMk cId="2875004496" sldId="364"/>
            <ac:graphicFrameMk id="6" creationId="{5094FBC8-BB74-47F3-965D-16BC678F4D1D}"/>
          </ac:graphicFrameMkLst>
        </pc:graphicFrameChg>
      </pc:sldChg>
      <pc:sldChg chg="delSp modSp mod">
        <pc:chgData name="Alfred Asterjadhi" userId="39de57b9-85c0-4fd1-aaac-8ca2b6560ad0" providerId="ADAL" clId="{0ED796F5-1B1A-4EFC-965A-F7D95960A21E}" dt="2023-02-06T15:21:24.510" v="264" actId="5793"/>
        <pc:sldMkLst>
          <pc:docMk/>
          <pc:sldMk cId="1843331871" sldId="365"/>
        </pc:sldMkLst>
        <pc:spChg chg="mod">
          <ac:chgData name="Alfred Asterjadhi" userId="39de57b9-85c0-4fd1-aaac-8ca2b6560ad0" providerId="ADAL" clId="{0ED796F5-1B1A-4EFC-965A-F7D95960A21E}" dt="2023-02-06T15:21:10.189" v="254" actId="20577"/>
          <ac:spMkLst>
            <pc:docMk/>
            <pc:sldMk cId="1843331871" sldId="365"/>
            <ac:spMk id="2" creationId="{0753DF19-5604-D757-CF21-A9FC2116E8DC}"/>
          </ac:spMkLst>
        </pc:spChg>
        <pc:spChg chg="mod">
          <ac:chgData name="Alfred Asterjadhi" userId="39de57b9-85c0-4fd1-aaac-8ca2b6560ad0" providerId="ADAL" clId="{0ED796F5-1B1A-4EFC-965A-F7D95960A21E}" dt="2023-02-06T15:05:55.312" v="47"/>
          <ac:spMkLst>
            <pc:docMk/>
            <pc:sldMk cId="1843331871" sldId="365"/>
            <ac:spMk id="6" creationId="{6ACA49CE-D01F-5C62-094F-BCB7174FDE18}"/>
          </ac:spMkLst>
        </pc:spChg>
        <pc:spChg chg="mod">
          <ac:chgData name="Alfred Asterjadhi" userId="39de57b9-85c0-4fd1-aaac-8ca2b6560ad0" providerId="ADAL" clId="{0ED796F5-1B1A-4EFC-965A-F7D95960A21E}" dt="2023-02-06T15:21:24.510" v="264" actId="5793"/>
          <ac:spMkLst>
            <pc:docMk/>
            <pc:sldMk cId="1843331871" sldId="365"/>
            <ac:spMk id="25" creationId="{DEEFA1CA-22CD-79BC-A375-F798D55F5E83}"/>
          </ac:spMkLst>
        </pc:spChg>
        <pc:grpChg chg="del">
          <ac:chgData name="Alfred Asterjadhi" userId="39de57b9-85c0-4fd1-aaac-8ca2b6560ad0" providerId="ADAL" clId="{0ED796F5-1B1A-4EFC-965A-F7D95960A21E}" dt="2023-02-06T15:21:20.376" v="260" actId="478"/>
          <ac:grpSpMkLst>
            <pc:docMk/>
            <pc:sldMk cId="1843331871" sldId="365"/>
            <ac:grpSpMk id="3" creationId="{1965F9AB-8C61-1D58-572F-7D9474FF5411}"/>
          </ac:grpSpMkLst>
        </pc:grpChg>
      </pc:sldChg>
      <pc:sldChg chg="modSp mod">
        <pc:chgData name="Alfred Asterjadhi" userId="39de57b9-85c0-4fd1-aaac-8ca2b6560ad0" providerId="ADAL" clId="{0ED796F5-1B1A-4EFC-965A-F7D95960A21E}" dt="2023-02-06T15:30:28.297" v="381"/>
        <pc:sldMkLst>
          <pc:docMk/>
          <pc:sldMk cId="3759718192" sldId="368"/>
        </pc:sldMkLst>
        <pc:spChg chg="mod">
          <ac:chgData name="Alfred Asterjadhi" userId="39de57b9-85c0-4fd1-aaac-8ca2b6560ad0" providerId="ADAL" clId="{0ED796F5-1B1A-4EFC-965A-F7D95960A21E}" dt="2023-02-06T15:30:28.297" v="381"/>
          <ac:spMkLst>
            <pc:docMk/>
            <pc:sldMk cId="3759718192" sldId="368"/>
            <ac:spMk id="6" creationId="{C87C5A54-FD99-467B-5FA7-FA5027B55B0B}"/>
          </ac:spMkLst>
        </pc:spChg>
      </pc:sldChg>
      <pc:sldChg chg="modSp mod">
        <pc:chgData name="Alfred Asterjadhi" userId="39de57b9-85c0-4fd1-aaac-8ca2b6560ad0" providerId="ADAL" clId="{0ED796F5-1B1A-4EFC-965A-F7D95960A21E}" dt="2023-02-06T15:23:08.305" v="297" actId="20577"/>
        <pc:sldMkLst>
          <pc:docMk/>
          <pc:sldMk cId="3049755149" sldId="371"/>
        </pc:sldMkLst>
        <pc:spChg chg="mod">
          <ac:chgData name="Alfred Asterjadhi" userId="39de57b9-85c0-4fd1-aaac-8ca2b6560ad0" providerId="ADAL" clId="{0ED796F5-1B1A-4EFC-965A-F7D95960A21E}" dt="2023-02-06T15:23:08.305" v="297" actId="20577"/>
          <ac:spMkLst>
            <pc:docMk/>
            <pc:sldMk cId="3049755149" sldId="371"/>
            <ac:spMk id="2" creationId="{4B5F0D0E-8BB7-48AB-9160-728B8B3399A2}"/>
          </ac:spMkLst>
        </pc:spChg>
        <pc:spChg chg="mod">
          <ac:chgData name="Alfred Asterjadhi" userId="39de57b9-85c0-4fd1-aaac-8ca2b6560ad0" providerId="ADAL" clId="{0ED796F5-1B1A-4EFC-965A-F7D95960A21E}" dt="2023-02-06T15:22:11.489" v="271" actId="403"/>
          <ac:spMkLst>
            <pc:docMk/>
            <pc:sldMk cId="3049755149" sldId="371"/>
            <ac:spMk id="3" creationId="{DFB0BA47-D7B6-4F95-932E-A7AA615BC440}"/>
          </ac:spMkLst>
        </pc:spChg>
        <pc:spChg chg="mod">
          <ac:chgData name="Alfred Asterjadhi" userId="39de57b9-85c0-4fd1-aaac-8ca2b6560ad0" providerId="ADAL" clId="{0ED796F5-1B1A-4EFC-965A-F7D95960A21E}" dt="2023-02-06T15:05:56.653" v="48"/>
          <ac:spMkLst>
            <pc:docMk/>
            <pc:sldMk cId="3049755149" sldId="371"/>
            <ac:spMk id="6" creationId="{974B2026-97FB-40D2-8F22-7E6D319B4EA2}"/>
          </ac:spMkLst>
        </pc:spChg>
      </pc:sldChg>
      <pc:sldChg chg="del">
        <pc:chgData name="Alfred Asterjadhi" userId="39de57b9-85c0-4fd1-aaac-8ca2b6560ad0" providerId="ADAL" clId="{0ED796F5-1B1A-4EFC-965A-F7D95960A21E}" dt="2023-02-06T15:24:31.992" v="325" actId="47"/>
        <pc:sldMkLst>
          <pc:docMk/>
          <pc:sldMk cId="3901324590" sldId="374"/>
        </pc:sldMkLst>
      </pc:sldChg>
      <pc:sldChg chg="modSp mod">
        <pc:chgData name="Alfred Asterjadhi" userId="39de57b9-85c0-4fd1-aaac-8ca2b6560ad0" providerId="ADAL" clId="{0ED796F5-1B1A-4EFC-965A-F7D95960A21E}" dt="2023-02-06T15:30:32.208" v="384"/>
        <pc:sldMkLst>
          <pc:docMk/>
          <pc:sldMk cId="1847581084" sldId="375"/>
        </pc:sldMkLst>
        <pc:spChg chg="mod">
          <ac:chgData name="Alfred Asterjadhi" userId="39de57b9-85c0-4fd1-aaac-8ca2b6560ad0" providerId="ADAL" clId="{0ED796F5-1B1A-4EFC-965A-F7D95960A21E}" dt="2023-02-06T15:30:32.208" v="384"/>
          <ac:spMkLst>
            <pc:docMk/>
            <pc:sldMk cId="1847581084" sldId="375"/>
            <ac:spMk id="6" creationId="{29CFE1A9-332B-2B06-C330-B9EB4742F3D1}"/>
          </ac:spMkLst>
        </pc:spChg>
      </pc:sldChg>
      <pc:sldChg chg="modSp del mod">
        <pc:chgData name="Alfred Asterjadhi" userId="39de57b9-85c0-4fd1-aaac-8ca2b6560ad0" providerId="ADAL" clId="{0ED796F5-1B1A-4EFC-965A-F7D95960A21E}" dt="2023-02-06T15:18:48.444" v="185" actId="47"/>
        <pc:sldMkLst>
          <pc:docMk/>
          <pc:sldMk cId="2407046351" sldId="378"/>
        </pc:sldMkLst>
        <pc:spChg chg="mod">
          <ac:chgData name="Alfred Asterjadhi" userId="39de57b9-85c0-4fd1-aaac-8ca2b6560ad0" providerId="ADAL" clId="{0ED796F5-1B1A-4EFC-965A-F7D95960A21E}" dt="2023-02-06T15:05:45.168" v="40"/>
          <ac:spMkLst>
            <pc:docMk/>
            <pc:sldMk cId="2407046351" sldId="378"/>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3012137187" sldId="382"/>
        </pc:sldMkLst>
        <pc:spChg chg="mod">
          <ac:chgData name="Alfred Asterjadhi" userId="39de57b9-85c0-4fd1-aaac-8ca2b6560ad0" providerId="ADAL" clId="{0ED796F5-1B1A-4EFC-965A-F7D95960A21E}" dt="2023-02-06T15:05:49.659" v="43"/>
          <ac:spMkLst>
            <pc:docMk/>
            <pc:sldMk cId="3012137187" sldId="382"/>
            <ac:spMk id="3" creationId="{D20906E0-F900-4991-83B1-675F5B67FA2D}"/>
          </ac:spMkLst>
        </pc:spChg>
      </pc:sldChg>
      <pc:sldChg chg="modSp del mod">
        <pc:chgData name="Alfred Asterjadhi" userId="39de57b9-85c0-4fd1-aaac-8ca2b6560ad0" providerId="ADAL" clId="{0ED796F5-1B1A-4EFC-965A-F7D95960A21E}" dt="2023-02-06T15:22:28.730" v="276" actId="47"/>
        <pc:sldMkLst>
          <pc:docMk/>
          <pc:sldMk cId="3985697833" sldId="385"/>
        </pc:sldMkLst>
        <pc:spChg chg="mod">
          <ac:chgData name="Alfred Asterjadhi" userId="39de57b9-85c0-4fd1-aaac-8ca2b6560ad0" providerId="ADAL" clId="{0ED796F5-1B1A-4EFC-965A-F7D95960A21E}" dt="2023-02-06T15:05:58.053" v="49"/>
          <ac:spMkLst>
            <pc:docMk/>
            <pc:sldMk cId="3985697833" sldId="385"/>
            <ac:spMk id="6" creationId="{974B2026-97FB-40D2-8F22-7E6D319B4EA2}"/>
          </ac:spMkLst>
        </pc:spChg>
      </pc:sldChg>
      <pc:sldChg chg="modSp mod">
        <pc:chgData name="Alfred Asterjadhi" userId="39de57b9-85c0-4fd1-aaac-8ca2b6560ad0" providerId="ADAL" clId="{0ED796F5-1B1A-4EFC-965A-F7D95960A21E}" dt="2023-02-06T15:30:30.891" v="383"/>
        <pc:sldMkLst>
          <pc:docMk/>
          <pc:sldMk cId="1020774165" sldId="387"/>
        </pc:sldMkLst>
        <pc:spChg chg="mod">
          <ac:chgData name="Alfred Asterjadhi" userId="39de57b9-85c0-4fd1-aaac-8ca2b6560ad0" providerId="ADAL" clId="{0ED796F5-1B1A-4EFC-965A-F7D95960A21E}" dt="2023-02-06T15:30:30.891" v="383"/>
          <ac:spMkLst>
            <pc:docMk/>
            <pc:sldMk cId="1020774165" sldId="387"/>
            <ac:spMk id="6" creationId="{29CFE1A9-332B-2B06-C330-B9EB4742F3D1}"/>
          </ac:spMkLst>
        </pc:spChg>
      </pc:sldChg>
      <pc:sldChg chg="modSp mod">
        <pc:chgData name="Alfred Asterjadhi" userId="39de57b9-85c0-4fd1-aaac-8ca2b6560ad0" providerId="ADAL" clId="{0ED796F5-1B1A-4EFC-965A-F7D95960A21E}" dt="2023-02-06T15:30:33.428" v="385"/>
        <pc:sldMkLst>
          <pc:docMk/>
          <pc:sldMk cId="1560626603" sldId="392"/>
        </pc:sldMkLst>
        <pc:spChg chg="mod">
          <ac:chgData name="Alfred Asterjadhi" userId="39de57b9-85c0-4fd1-aaac-8ca2b6560ad0" providerId="ADAL" clId="{0ED796F5-1B1A-4EFC-965A-F7D95960A21E}" dt="2023-02-06T15:30:33.428" v="385"/>
          <ac:spMkLst>
            <pc:docMk/>
            <pc:sldMk cId="1560626603" sldId="392"/>
            <ac:spMk id="6" creationId="{47A8DE3F-3163-E1B9-B394-ABE45EAD6318}"/>
          </ac:spMkLst>
        </pc:spChg>
      </pc:sldChg>
      <pc:sldChg chg="modSp del mod">
        <pc:chgData name="Alfred Asterjadhi" userId="39de57b9-85c0-4fd1-aaac-8ca2b6560ad0" providerId="ADAL" clId="{0ED796F5-1B1A-4EFC-965A-F7D95960A21E}" dt="2023-02-06T15:18:48.444" v="185" actId="47"/>
        <pc:sldMkLst>
          <pc:docMk/>
          <pc:sldMk cId="1045633375" sldId="393"/>
        </pc:sldMkLst>
        <pc:spChg chg="mod">
          <ac:chgData name="Alfred Asterjadhi" userId="39de57b9-85c0-4fd1-aaac-8ca2b6560ad0" providerId="ADAL" clId="{0ED796F5-1B1A-4EFC-965A-F7D95960A21E}" dt="2023-02-06T15:05:46.622" v="41"/>
          <ac:spMkLst>
            <pc:docMk/>
            <pc:sldMk cId="1045633375" sldId="393"/>
            <ac:spMk id="3" creationId="{D20906E0-F900-4991-83B1-675F5B67FA2D}"/>
          </ac:spMkLst>
        </pc:spChg>
      </pc:sldChg>
      <pc:sldChg chg="modSp add mod">
        <pc:chgData name="Alfred Asterjadhi" userId="39de57b9-85c0-4fd1-aaac-8ca2b6560ad0" providerId="ADAL" clId="{0ED796F5-1B1A-4EFC-965A-F7D95960A21E}" dt="2023-02-06T15:19:18.135" v="201" actId="20577"/>
        <pc:sldMkLst>
          <pc:docMk/>
          <pc:sldMk cId="2696761607" sldId="393"/>
        </pc:sldMkLst>
        <pc:spChg chg="mod">
          <ac:chgData name="Alfred Asterjadhi" userId="39de57b9-85c0-4fd1-aaac-8ca2b6560ad0" providerId="ADAL" clId="{0ED796F5-1B1A-4EFC-965A-F7D95960A21E}" dt="2023-02-06T15:19:18.135" v="201" actId="20577"/>
          <ac:spMkLst>
            <pc:docMk/>
            <pc:sldMk cId="2696761607" sldId="393"/>
            <ac:spMk id="2" creationId="{F2762690-C15C-4839-B40F-0AF3A4D89457}"/>
          </ac:spMkLst>
        </pc:spChg>
      </pc:sldChg>
      <pc:sldChg chg="modSp add mod">
        <pc:chgData name="Alfred Asterjadhi" userId="39de57b9-85c0-4fd1-aaac-8ca2b6560ad0" providerId="ADAL" clId="{0ED796F5-1B1A-4EFC-965A-F7D95960A21E}" dt="2023-02-06T15:19:25.372" v="205" actId="20577"/>
        <pc:sldMkLst>
          <pc:docMk/>
          <pc:sldMk cId="1616804006" sldId="394"/>
        </pc:sldMkLst>
        <pc:spChg chg="mod">
          <ac:chgData name="Alfred Asterjadhi" userId="39de57b9-85c0-4fd1-aaac-8ca2b6560ad0" providerId="ADAL" clId="{0ED796F5-1B1A-4EFC-965A-F7D95960A21E}" dt="2023-02-06T15:19:25.372" v="205" actId="20577"/>
          <ac:spMkLst>
            <pc:docMk/>
            <pc:sldMk cId="1616804006" sldId="394"/>
            <ac:spMk id="2" creationId="{F2762690-C15C-4839-B40F-0AF3A4D89457}"/>
          </ac:spMkLst>
        </pc:spChg>
      </pc:sldChg>
      <pc:sldChg chg="modSp del mod">
        <pc:chgData name="Alfred Asterjadhi" userId="39de57b9-85c0-4fd1-aaac-8ca2b6560ad0" providerId="ADAL" clId="{0ED796F5-1B1A-4EFC-965A-F7D95960A21E}" dt="2023-02-06T15:18:48.444" v="185" actId="47"/>
        <pc:sldMkLst>
          <pc:docMk/>
          <pc:sldMk cId="2032639195" sldId="394"/>
        </pc:sldMkLst>
        <pc:spChg chg="mod">
          <ac:chgData name="Alfred Asterjadhi" userId="39de57b9-85c0-4fd1-aaac-8ca2b6560ad0" providerId="ADAL" clId="{0ED796F5-1B1A-4EFC-965A-F7D95960A21E}" dt="2023-02-06T15:05:47.918" v="42"/>
          <ac:spMkLst>
            <pc:docMk/>
            <pc:sldMk cId="2032639195" sldId="394"/>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2418179139" sldId="395"/>
        </pc:sldMkLst>
        <pc:spChg chg="mod">
          <ac:chgData name="Alfred Asterjadhi" userId="39de57b9-85c0-4fd1-aaac-8ca2b6560ad0" providerId="ADAL" clId="{0ED796F5-1B1A-4EFC-965A-F7D95960A21E}" dt="2023-02-06T15:05:51.087" v="44"/>
          <ac:spMkLst>
            <pc:docMk/>
            <pc:sldMk cId="2418179139" sldId="395"/>
            <ac:spMk id="3" creationId="{D20906E0-F900-4991-83B1-675F5B67FA2D}"/>
          </ac:spMkLst>
        </pc:spChg>
      </pc:sldChg>
      <pc:sldChg chg="modSp add mod">
        <pc:chgData name="Alfred Asterjadhi" userId="39de57b9-85c0-4fd1-aaac-8ca2b6560ad0" providerId="ADAL" clId="{0ED796F5-1B1A-4EFC-965A-F7D95960A21E}" dt="2023-02-06T15:23:03.040" v="286" actId="20577"/>
        <pc:sldMkLst>
          <pc:docMk/>
          <pc:sldMk cId="2786150746" sldId="395"/>
        </pc:sldMkLst>
        <pc:spChg chg="mod">
          <ac:chgData name="Alfred Asterjadhi" userId="39de57b9-85c0-4fd1-aaac-8ca2b6560ad0" providerId="ADAL" clId="{0ED796F5-1B1A-4EFC-965A-F7D95960A21E}" dt="2023-02-06T15:23:03.040" v="286" actId="20577"/>
          <ac:spMkLst>
            <pc:docMk/>
            <pc:sldMk cId="2786150746" sldId="395"/>
            <ac:spMk id="2" creationId="{4B5F0D0E-8BB7-48AB-9160-728B8B3399A2}"/>
          </ac:spMkLst>
        </pc:spChg>
      </pc:sldChg>
      <pc:sldChg chg="addSp delSp modSp add mod">
        <pc:chgData name="Alfred Asterjadhi" userId="39de57b9-85c0-4fd1-aaac-8ca2b6560ad0" providerId="ADAL" clId="{0ED796F5-1B1A-4EFC-965A-F7D95960A21E}" dt="2023-02-06T15:24:58.854" v="328" actId="20577"/>
        <pc:sldMkLst>
          <pc:docMk/>
          <pc:sldMk cId="917226829" sldId="396"/>
        </pc:sldMkLst>
        <pc:spChg chg="mod">
          <ac:chgData name="Alfred Asterjadhi" userId="39de57b9-85c0-4fd1-aaac-8ca2b6560ad0" providerId="ADAL" clId="{0ED796F5-1B1A-4EFC-965A-F7D95960A21E}" dt="2023-02-06T15:24:58.854" v="328" actId="20577"/>
          <ac:spMkLst>
            <pc:docMk/>
            <pc:sldMk cId="917226829" sldId="396"/>
            <ac:spMk id="2" creationId="{4B5F0D0E-8BB7-48AB-9160-728B8B3399A2}"/>
          </ac:spMkLst>
        </pc:spChg>
        <pc:spChg chg="mod">
          <ac:chgData name="Alfred Asterjadhi" userId="39de57b9-85c0-4fd1-aaac-8ca2b6560ad0" providerId="ADAL" clId="{0ED796F5-1B1A-4EFC-965A-F7D95960A21E}" dt="2023-02-06T15:23:38.665" v="311" actId="404"/>
          <ac:spMkLst>
            <pc:docMk/>
            <pc:sldMk cId="917226829" sldId="396"/>
            <ac:spMk id="3" creationId="{DFB0BA47-D7B6-4F95-932E-A7AA615BC440}"/>
          </ac:spMkLst>
        </pc:spChg>
        <pc:spChg chg="mod">
          <ac:chgData name="Alfred Asterjadhi" userId="39de57b9-85c0-4fd1-aaac-8ca2b6560ad0" providerId="ADAL" clId="{0ED796F5-1B1A-4EFC-965A-F7D95960A21E}" dt="2023-02-06T15:23:31.667" v="307"/>
          <ac:spMkLst>
            <pc:docMk/>
            <pc:sldMk cId="917226829" sldId="396"/>
            <ac:spMk id="4" creationId="{3462A639-621C-43E6-83A1-F4DCCA0E626D}"/>
          </ac:spMkLst>
        </pc:spChg>
        <pc:spChg chg="mod">
          <ac:chgData name="Alfred Asterjadhi" userId="39de57b9-85c0-4fd1-aaac-8ca2b6560ad0" providerId="ADAL" clId="{0ED796F5-1B1A-4EFC-965A-F7D95960A21E}" dt="2023-02-06T15:23:31.667" v="307"/>
          <ac:spMkLst>
            <pc:docMk/>
            <pc:sldMk cId="917226829" sldId="396"/>
            <ac:spMk id="5" creationId="{344A3812-25A7-493E-9C1F-5DE586377D4F}"/>
          </ac:spMkLst>
        </pc:spChg>
        <pc:spChg chg="mod">
          <ac:chgData name="Alfred Asterjadhi" userId="39de57b9-85c0-4fd1-aaac-8ca2b6560ad0" providerId="ADAL" clId="{0ED796F5-1B1A-4EFC-965A-F7D95960A21E}" dt="2023-02-06T15:23:31.667" v="307"/>
          <ac:spMkLst>
            <pc:docMk/>
            <pc:sldMk cId="917226829" sldId="396"/>
            <ac:spMk id="6" creationId="{974B2026-97FB-40D2-8F22-7E6D319B4EA2}"/>
          </ac:spMkLst>
        </pc:spChg>
        <pc:spChg chg="add del mod">
          <ac:chgData name="Alfred Asterjadhi" userId="39de57b9-85c0-4fd1-aaac-8ca2b6560ad0" providerId="ADAL" clId="{0ED796F5-1B1A-4EFC-965A-F7D95960A21E}" dt="2023-02-06T15:23:31.667" v="307"/>
          <ac:spMkLst>
            <pc:docMk/>
            <pc:sldMk cId="917226829" sldId="396"/>
            <ac:spMk id="7" creationId="{D16D5F4D-C557-EC2B-0656-D2DEDDFB9C05}"/>
          </ac:spMkLst>
        </pc:spChg>
        <pc:spChg chg="add del mod">
          <ac:chgData name="Alfred Asterjadhi" userId="39de57b9-85c0-4fd1-aaac-8ca2b6560ad0" providerId="ADAL" clId="{0ED796F5-1B1A-4EFC-965A-F7D95960A21E}" dt="2023-02-06T15:23:31.667" v="307"/>
          <ac:spMkLst>
            <pc:docMk/>
            <pc:sldMk cId="917226829" sldId="396"/>
            <ac:spMk id="8" creationId="{D0E12B5F-2823-6400-A148-C5FE95262E15}"/>
          </ac:spMkLst>
        </pc:spChg>
        <pc:spChg chg="add del mod">
          <ac:chgData name="Alfred Asterjadhi" userId="39de57b9-85c0-4fd1-aaac-8ca2b6560ad0" providerId="ADAL" clId="{0ED796F5-1B1A-4EFC-965A-F7D95960A21E}" dt="2023-02-06T15:23:31.667" v="307"/>
          <ac:spMkLst>
            <pc:docMk/>
            <pc:sldMk cId="917226829" sldId="396"/>
            <ac:spMk id="9" creationId="{DE30D94D-BA05-A9E4-3AF9-F52DC32D83D2}"/>
          </ac:spMkLst>
        </pc:spChg>
        <pc:spChg chg="add del mod">
          <ac:chgData name="Alfred Asterjadhi" userId="39de57b9-85c0-4fd1-aaac-8ca2b6560ad0" providerId="ADAL" clId="{0ED796F5-1B1A-4EFC-965A-F7D95960A21E}" dt="2023-02-06T15:23:31.667" v="307"/>
          <ac:spMkLst>
            <pc:docMk/>
            <pc:sldMk cId="917226829" sldId="396"/>
            <ac:spMk id="10" creationId="{760B9A3D-BCE0-AC82-3CBA-9A22F2B18D47}"/>
          </ac:spMkLst>
        </pc:spChg>
        <pc:spChg chg="add del mod">
          <ac:chgData name="Alfred Asterjadhi" userId="39de57b9-85c0-4fd1-aaac-8ca2b6560ad0" providerId="ADAL" clId="{0ED796F5-1B1A-4EFC-965A-F7D95960A21E}" dt="2023-02-06T15:23:31.667" v="307"/>
          <ac:spMkLst>
            <pc:docMk/>
            <pc:sldMk cId="917226829" sldId="396"/>
            <ac:spMk id="11" creationId="{1B4D3A92-7F37-BAC2-5656-2E6984412498}"/>
          </ac:spMkLst>
        </pc:spChg>
      </pc:sldChg>
      <pc:sldChg chg="modSp add mod">
        <pc:chgData name="Alfred Asterjadhi" userId="39de57b9-85c0-4fd1-aaac-8ca2b6560ad0" providerId="ADAL" clId="{0ED796F5-1B1A-4EFC-965A-F7D95960A21E}" dt="2023-02-06T15:25:05.871" v="330" actId="20577"/>
        <pc:sldMkLst>
          <pc:docMk/>
          <pc:sldMk cId="3249982691" sldId="397"/>
        </pc:sldMkLst>
        <pc:spChg chg="mod">
          <ac:chgData name="Alfred Asterjadhi" userId="39de57b9-85c0-4fd1-aaac-8ca2b6560ad0" providerId="ADAL" clId="{0ED796F5-1B1A-4EFC-965A-F7D95960A21E}" dt="2023-02-06T15:25:05.871" v="330" actId="20577"/>
          <ac:spMkLst>
            <pc:docMk/>
            <pc:sldMk cId="3249982691" sldId="397"/>
            <ac:spMk id="2" creationId="{4B5F0D0E-8BB7-48AB-9160-728B8B3399A2}"/>
          </ac:spMkLst>
        </pc:spChg>
      </pc:sldChg>
      <pc:sldChg chg="modSp add mod">
        <pc:chgData name="Alfred Asterjadhi" userId="39de57b9-85c0-4fd1-aaac-8ca2b6560ad0" providerId="ADAL" clId="{0ED796F5-1B1A-4EFC-965A-F7D95960A21E}" dt="2023-02-06T15:29:40.137" v="378" actId="20577"/>
        <pc:sldMkLst>
          <pc:docMk/>
          <pc:sldMk cId="1729944846" sldId="398"/>
        </pc:sldMkLst>
        <pc:spChg chg="mod">
          <ac:chgData name="Alfred Asterjadhi" userId="39de57b9-85c0-4fd1-aaac-8ca2b6560ad0" providerId="ADAL" clId="{0ED796F5-1B1A-4EFC-965A-F7D95960A21E}" dt="2023-02-06T15:25:09.708" v="331" actId="20577"/>
          <ac:spMkLst>
            <pc:docMk/>
            <pc:sldMk cId="1729944846" sldId="398"/>
            <ac:spMk id="2" creationId="{4B5F0D0E-8BB7-48AB-9160-728B8B3399A2}"/>
          </ac:spMkLst>
        </pc:spChg>
        <pc:spChg chg="mod">
          <ac:chgData name="Alfred Asterjadhi" userId="39de57b9-85c0-4fd1-aaac-8ca2b6560ad0" providerId="ADAL" clId="{0ED796F5-1B1A-4EFC-965A-F7D95960A21E}" dt="2023-02-06T15:29:40.137" v="378" actId="20577"/>
          <ac:spMkLst>
            <pc:docMk/>
            <pc:sldMk cId="1729944846" sldId="398"/>
            <ac:spMk id="3" creationId="{DFB0BA47-D7B6-4F95-932E-A7AA615BC440}"/>
          </ac:spMkLst>
        </pc:spChg>
      </pc:sldChg>
      <pc:sldChg chg="modSp add mod">
        <pc:chgData name="Alfred Asterjadhi" userId="39de57b9-85c0-4fd1-aaac-8ca2b6560ad0" providerId="ADAL" clId="{0ED796F5-1B1A-4EFC-965A-F7D95960A21E}" dt="2023-02-06T15:29:33.559" v="371" actId="20577"/>
        <pc:sldMkLst>
          <pc:docMk/>
          <pc:sldMk cId="3926945026" sldId="399"/>
        </pc:sldMkLst>
        <pc:spChg chg="mod">
          <ac:chgData name="Alfred Asterjadhi" userId="39de57b9-85c0-4fd1-aaac-8ca2b6560ad0" providerId="ADAL" clId="{0ED796F5-1B1A-4EFC-965A-F7D95960A21E}" dt="2023-02-06T15:25:30.432" v="341" actId="20577"/>
          <ac:spMkLst>
            <pc:docMk/>
            <pc:sldMk cId="3926945026" sldId="399"/>
            <ac:spMk id="2" creationId="{4B5F0D0E-8BB7-48AB-9160-728B8B3399A2}"/>
          </ac:spMkLst>
        </pc:spChg>
        <pc:spChg chg="mod">
          <ac:chgData name="Alfred Asterjadhi" userId="39de57b9-85c0-4fd1-aaac-8ca2b6560ad0" providerId="ADAL" clId="{0ED796F5-1B1A-4EFC-965A-F7D95960A21E}" dt="2023-02-06T15:29:33.559" v="371" actId="20577"/>
          <ac:spMkLst>
            <pc:docMk/>
            <pc:sldMk cId="3926945026" sldId="399"/>
            <ac:spMk id="3" creationId="{DFB0BA47-D7B6-4F95-932E-A7AA615BC440}"/>
          </ac:spMkLst>
        </pc:spChg>
      </pc:sldChg>
      <pc:sldChg chg="addSp delSp modSp add mod">
        <pc:chgData name="Alfred Asterjadhi" userId="39de57b9-85c0-4fd1-aaac-8ca2b6560ad0" providerId="ADAL" clId="{0ED796F5-1B1A-4EFC-965A-F7D95960A21E}" dt="2023-02-06T15:26:48.579" v="357" actId="404"/>
        <pc:sldMkLst>
          <pc:docMk/>
          <pc:sldMk cId="3614762288" sldId="400"/>
        </pc:sldMkLst>
        <pc:spChg chg="mod">
          <ac:chgData name="Alfred Asterjadhi" userId="39de57b9-85c0-4fd1-aaac-8ca2b6560ad0" providerId="ADAL" clId="{0ED796F5-1B1A-4EFC-965A-F7D95960A21E}" dt="2023-02-06T15:26:38.405" v="352"/>
          <ac:spMkLst>
            <pc:docMk/>
            <pc:sldMk cId="3614762288" sldId="400"/>
            <ac:spMk id="2" creationId="{4B5F0D0E-8BB7-48AB-9160-728B8B3399A2}"/>
          </ac:spMkLst>
        </pc:spChg>
        <pc:spChg chg="mod">
          <ac:chgData name="Alfred Asterjadhi" userId="39de57b9-85c0-4fd1-aaac-8ca2b6560ad0" providerId="ADAL" clId="{0ED796F5-1B1A-4EFC-965A-F7D95960A21E}" dt="2023-02-06T15:26:48.579" v="357" actId="404"/>
          <ac:spMkLst>
            <pc:docMk/>
            <pc:sldMk cId="3614762288" sldId="400"/>
            <ac:spMk id="3" creationId="{DFB0BA47-D7B6-4F95-932E-A7AA615BC440}"/>
          </ac:spMkLst>
        </pc:spChg>
        <pc:spChg chg="mod">
          <ac:chgData name="Alfred Asterjadhi" userId="39de57b9-85c0-4fd1-aaac-8ca2b6560ad0" providerId="ADAL" clId="{0ED796F5-1B1A-4EFC-965A-F7D95960A21E}" dt="2023-02-06T15:26:38.405" v="352"/>
          <ac:spMkLst>
            <pc:docMk/>
            <pc:sldMk cId="3614762288" sldId="400"/>
            <ac:spMk id="4" creationId="{3462A639-621C-43E6-83A1-F4DCCA0E626D}"/>
          </ac:spMkLst>
        </pc:spChg>
        <pc:spChg chg="mod">
          <ac:chgData name="Alfred Asterjadhi" userId="39de57b9-85c0-4fd1-aaac-8ca2b6560ad0" providerId="ADAL" clId="{0ED796F5-1B1A-4EFC-965A-F7D95960A21E}" dt="2023-02-06T15:26:38.405" v="352"/>
          <ac:spMkLst>
            <pc:docMk/>
            <pc:sldMk cId="3614762288" sldId="400"/>
            <ac:spMk id="5" creationId="{344A3812-25A7-493E-9C1F-5DE586377D4F}"/>
          </ac:spMkLst>
        </pc:spChg>
        <pc:spChg chg="mod">
          <ac:chgData name="Alfred Asterjadhi" userId="39de57b9-85c0-4fd1-aaac-8ca2b6560ad0" providerId="ADAL" clId="{0ED796F5-1B1A-4EFC-965A-F7D95960A21E}" dt="2023-02-06T15:26:38.405" v="352"/>
          <ac:spMkLst>
            <pc:docMk/>
            <pc:sldMk cId="3614762288" sldId="400"/>
            <ac:spMk id="6" creationId="{974B2026-97FB-40D2-8F22-7E6D319B4EA2}"/>
          </ac:spMkLst>
        </pc:spChg>
        <pc:spChg chg="add del mod">
          <ac:chgData name="Alfred Asterjadhi" userId="39de57b9-85c0-4fd1-aaac-8ca2b6560ad0" providerId="ADAL" clId="{0ED796F5-1B1A-4EFC-965A-F7D95960A21E}" dt="2023-02-06T15:26:38.405" v="352"/>
          <ac:spMkLst>
            <pc:docMk/>
            <pc:sldMk cId="3614762288" sldId="400"/>
            <ac:spMk id="7" creationId="{7C586BDF-2646-C5F2-ABE1-2615BAC3C5DB}"/>
          </ac:spMkLst>
        </pc:spChg>
        <pc:spChg chg="add del mod">
          <ac:chgData name="Alfred Asterjadhi" userId="39de57b9-85c0-4fd1-aaac-8ca2b6560ad0" providerId="ADAL" clId="{0ED796F5-1B1A-4EFC-965A-F7D95960A21E}" dt="2023-02-06T15:26:38.405" v="352"/>
          <ac:spMkLst>
            <pc:docMk/>
            <pc:sldMk cId="3614762288" sldId="400"/>
            <ac:spMk id="8" creationId="{8842A259-F676-D2B6-1D19-802F01C58EE9}"/>
          </ac:spMkLst>
        </pc:spChg>
        <pc:spChg chg="add del mod">
          <ac:chgData name="Alfred Asterjadhi" userId="39de57b9-85c0-4fd1-aaac-8ca2b6560ad0" providerId="ADAL" clId="{0ED796F5-1B1A-4EFC-965A-F7D95960A21E}" dt="2023-02-06T15:26:38.405" v="352"/>
          <ac:spMkLst>
            <pc:docMk/>
            <pc:sldMk cId="3614762288" sldId="400"/>
            <ac:spMk id="9" creationId="{783B9DF5-079B-2F36-DD7D-144B9FC647F9}"/>
          </ac:spMkLst>
        </pc:spChg>
        <pc:spChg chg="add del mod">
          <ac:chgData name="Alfred Asterjadhi" userId="39de57b9-85c0-4fd1-aaac-8ca2b6560ad0" providerId="ADAL" clId="{0ED796F5-1B1A-4EFC-965A-F7D95960A21E}" dt="2023-02-06T15:26:38.405" v="352"/>
          <ac:spMkLst>
            <pc:docMk/>
            <pc:sldMk cId="3614762288" sldId="400"/>
            <ac:spMk id="10" creationId="{022E818B-86DA-AA98-2EE1-93025E3E8A05}"/>
          </ac:spMkLst>
        </pc:spChg>
        <pc:spChg chg="add del mod">
          <ac:chgData name="Alfred Asterjadhi" userId="39de57b9-85c0-4fd1-aaac-8ca2b6560ad0" providerId="ADAL" clId="{0ED796F5-1B1A-4EFC-965A-F7D95960A21E}" dt="2023-02-06T15:26:38.405" v="352"/>
          <ac:spMkLst>
            <pc:docMk/>
            <pc:sldMk cId="3614762288" sldId="400"/>
            <ac:spMk id="11" creationId="{55830237-7633-F98C-6C3D-BD349684BFE6}"/>
          </ac:spMkLst>
        </pc:spChg>
      </pc:sldChg>
      <pc:sldMasterChg chg="modSp mod">
        <pc:chgData name="Alfred Asterjadhi" userId="39de57b9-85c0-4fd1-aaac-8ca2b6560ad0" providerId="ADAL" clId="{0ED796F5-1B1A-4EFC-965A-F7D95960A21E}" dt="2023-02-06T15:33:05.636" v="389" actId="20577"/>
        <pc:sldMasterMkLst>
          <pc:docMk/>
          <pc:sldMasterMk cId="0" sldId="2147483656"/>
        </pc:sldMasterMkLst>
        <pc:spChg chg="mod">
          <ac:chgData name="Alfred Asterjadhi" userId="39de57b9-85c0-4fd1-aaac-8ca2b6560ad0" providerId="ADAL" clId="{0ED796F5-1B1A-4EFC-965A-F7D95960A21E}" dt="2023-02-06T15:33:05.636" v="389" actId="20577"/>
          <ac:spMkLst>
            <pc:docMk/>
            <pc:sldMasterMk cId="0" sldId="2147483656"/>
            <ac:spMk id="10" creationId="{00000000-0000-0000-0000-000000000000}"/>
          </ac:spMkLst>
        </pc:spChg>
        <pc:spChg chg="mod">
          <ac:chgData name="Alfred Asterjadhi" userId="39de57b9-85c0-4fd1-aaac-8ca2b6560ad0" providerId="ADAL" clId="{0ED796F5-1B1A-4EFC-965A-F7D95960A21E}" dt="2023-02-06T15:05:01.481" v="11" actId="20577"/>
          <ac:spMkLst>
            <pc:docMk/>
            <pc:sldMasterMk cId="0" sldId="2147483656"/>
            <ac:spMk id="1027" creationId="{00000000-0000-0000-0000-000000000000}"/>
          </ac:spMkLst>
        </pc:spChg>
      </pc:sldMasterChg>
    </pc:docChg>
  </pc:docChgLst>
  <pc:docChgLst>
    <pc:chgData name="Alfred Asterjadhi" userId="39de57b9-85c0-4fd1-aaac-8ca2b6560ad0" providerId="ADAL" clId="{1364283B-51A1-41B2-A689-C84FAA0BD34C}"/>
    <pc:docChg chg="undo custSel addSld delSld modSld modMainMaster">
      <pc:chgData name="Alfred Asterjadhi" userId="39de57b9-85c0-4fd1-aaac-8ca2b6560ad0" providerId="ADAL" clId="{1364283B-51A1-41B2-A689-C84FAA0BD34C}" dt="2023-04-17T20:55:05.530" v="656" actId="20577"/>
      <pc:docMkLst>
        <pc:docMk/>
      </pc:docMkLst>
      <pc:sldChg chg="modSp mod">
        <pc:chgData name="Alfred Asterjadhi" userId="39de57b9-85c0-4fd1-aaac-8ca2b6560ad0" providerId="ADAL" clId="{1364283B-51A1-41B2-A689-C84FAA0BD34C}" dt="2023-04-03T16:13:12.204" v="17" actId="6549"/>
        <pc:sldMkLst>
          <pc:docMk/>
          <pc:sldMk cId="0" sldId="256"/>
        </pc:sldMkLst>
        <pc:spChg chg="mod">
          <ac:chgData name="Alfred Asterjadhi" userId="39de57b9-85c0-4fd1-aaac-8ca2b6560ad0" providerId="ADAL" clId="{1364283B-51A1-41B2-A689-C84FAA0BD34C}" dt="2023-04-03T16:12:20.688" v="3" actId="20577"/>
          <ac:spMkLst>
            <pc:docMk/>
            <pc:sldMk cId="0" sldId="256"/>
            <ac:spMk id="6" creationId="{00000000-0000-0000-0000-000000000000}"/>
          </ac:spMkLst>
        </pc:spChg>
        <pc:spChg chg="mod">
          <ac:chgData name="Alfred Asterjadhi" userId="39de57b9-85c0-4fd1-aaac-8ca2b6560ad0" providerId="ADAL" clId="{1364283B-51A1-41B2-A689-C84FAA0BD34C}" dt="2023-04-03T16:13:01.477" v="14" actId="20577"/>
          <ac:spMkLst>
            <pc:docMk/>
            <pc:sldMk cId="0" sldId="256"/>
            <ac:spMk id="3073" creationId="{00000000-0000-0000-0000-000000000000}"/>
          </ac:spMkLst>
        </pc:spChg>
        <pc:spChg chg="mod">
          <ac:chgData name="Alfred Asterjadhi" userId="39de57b9-85c0-4fd1-aaac-8ca2b6560ad0" providerId="ADAL" clId="{1364283B-51A1-41B2-A689-C84FAA0BD34C}" dt="2023-04-03T16:13:12.204" v="17" actId="6549"/>
          <ac:spMkLst>
            <pc:docMk/>
            <pc:sldMk cId="0" sldId="256"/>
            <ac:spMk id="3074" creationId="{00000000-0000-0000-0000-000000000000}"/>
          </ac:spMkLst>
        </pc:spChg>
      </pc:sldChg>
      <pc:sldChg chg="modSp mod">
        <pc:chgData name="Alfred Asterjadhi" userId="39de57b9-85c0-4fd1-aaac-8ca2b6560ad0" providerId="ADAL" clId="{1364283B-51A1-41B2-A689-C84FAA0BD34C}" dt="2023-04-03T16:15:29.973" v="36" actId="20577"/>
        <pc:sldMkLst>
          <pc:docMk/>
          <pc:sldMk cId="0" sldId="257"/>
        </pc:sldMkLst>
        <pc:spChg chg="mod">
          <ac:chgData name="Alfred Asterjadhi" userId="39de57b9-85c0-4fd1-aaac-8ca2b6560ad0" providerId="ADAL" clId="{1364283B-51A1-41B2-A689-C84FAA0BD34C}" dt="2023-04-03T16:13:19.485" v="18" actId="20577"/>
          <ac:spMkLst>
            <pc:docMk/>
            <pc:sldMk cId="0" sldId="257"/>
            <ac:spMk id="7" creationId="{4565958B-DD30-4EE7-AF20-DC550898176B}"/>
          </ac:spMkLst>
        </pc:spChg>
        <pc:spChg chg="mod">
          <ac:chgData name="Alfred Asterjadhi" userId="39de57b9-85c0-4fd1-aaac-8ca2b6560ad0" providerId="ADAL" clId="{1364283B-51A1-41B2-A689-C84FAA0BD34C}" dt="2023-04-03T16:15:29.973" v="36" actId="20577"/>
          <ac:spMkLst>
            <pc:docMk/>
            <pc:sldMk cId="0" sldId="257"/>
            <ac:spMk id="4098" creationId="{00000000-0000-0000-0000-000000000000}"/>
          </ac:spMkLst>
        </pc:spChg>
      </pc:sldChg>
      <pc:sldChg chg="modSp mod">
        <pc:chgData name="Alfred Asterjadhi" userId="39de57b9-85c0-4fd1-aaac-8ca2b6560ad0" providerId="ADAL" clId="{1364283B-51A1-41B2-A689-C84FAA0BD34C}" dt="2023-04-03T16:15:56.185" v="38" actId="313"/>
        <pc:sldMkLst>
          <pc:docMk/>
          <pc:sldMk cId="3254182675" sldId="258"/>
        </pc:sldMkLst>
        <pc:spChg chg="mod">
          <ac:chgData name="Alfred Asterjadhi" userId="39de57b9-85c0-4fd1-aaac-8ca2b6560ad0" providerId="ADAL" clId="{1364283B-51A1-41B2-A689-C84FAA0BD34C}" dt="2023-04-03T16:15:56.185" v="38" actId="313"/>
          <ac:spMkLst>
            <pc:docMk/>
            <pc:sldMk cId="3254182675" sldId="258"/>
            <ac:spMk id="7" creationId="{4F62ADF5-BC8B-4EF4-B4E8-C355611EECFF}"/>
          </ac:spMkLst>
        </pc:spChg>
      </pc:sldChg>
      <pc:sldChg chg="modSp mod">
        <pc:chgData name="Alfred Asterjadhi" userId="39de57b9-85c0-4fd1-aaac-8ca2b6560ad0" providerId="ADAL" clId="{1364283B-51A1-41B2-A689-C84FAA0BD34C}" dt="2023-04-03T16:15:57.035" v="40" actId="313"/>
        <pc:sldMkLst>
          <pc:docMk/>
          <pc:sldMk cId="3136880362" sldId="260"/>
        </pc:sldMkLst>
        <pc:spChg chg="mod">
          <ac:chgData name="Alfred Asterjadhi" userId="39de57b9-85c0-4fd1-aaac-8ca2b6560ad0" providerId="ADAL" clId="{1364283B-51A1-41B2-A689-C84FAA0BD34C}" dt="2023-04-03T16:15:57.035" v="40" actId="313"/>
          <ac:spMkLst>
            <pc:docMk/>
            <pc:sldMk cId="3136880362" sldId="260"/>
            <ac:spMk id="7" creationId="{733EE7F5-4D25-4915-8021-FD9EE23E2C32}"/>
          </ac:spMkLst>
        </pc:spChg>
      </pc:sldChg>
      <pc:sldChg chg="modSp mod">
        <pc:chgData name="Alfred Asterjadhi" userId="39de57b9-85c0-4fd1-aaac-8ca2b6560ad0" providerId="ADAL" clId="{1364283B-51A1-41B2-A689-C84FAA0BD34C}" dt="2023-04-03T16:15:57.426" v="42" actId="313"/>
        <pc:sldMkLst>
          <pc:docMk/>
          <pc:sldMk cId="1676196551" sldId="261"/>
        </pc:sldMkLst>
        <pc:spChg chg="mod">
          <ac:chgData name="Alfred Asterjadhi" userId="39de57b9-85c0-4fd1-aaac-8ca2b6560ad0" providerId="ADAL" clId="{1364283B-51A1-41B2-A689-C84FAA0BD34C}" dt="2023-04-03T16:15:57.426" v="42" actId="313"/>
          <ac:spMkLst>
            <pc:docMk/>
            <pc:sldMk cId="1676196551" sldId="261"/>
            <ac:spMk id="7" creationId="{0A0F1EBF-63A8-4C75-8DB7-0D8CD44D0896}"/>
          </ac:spMkLst>
        </pc:spChg>
      </pc:sldChg>
      <pc:sldChg chg="modSp mod">
        <pc:chgData name="Alfred Asterjadhi" userId="39de57b9-85c0-4fd1-aaac-8ca2b6560ad0" providerId="ADAL" clId="{1364283B-51A1-41B2-A689-C84FAA0BD34C}" dt="2023-04-03T16:15:57.872" v="43" actId="313"/>
        <pc:sldMkLst>
          <pc:docMk/>
          <pc:sldMk cId="2927177891" sldId="263"/>
        </pc:sldMkLst>
        <pc:spChg chg="mod">
          <ac:chgData name="Alfred Asterjadhi" userId="39de57b9-85c0-4fd1-aaac-8ca2b6560ad0" providerId="ADAL" clId="{1364283B-51A1-41B2-A689-C84FAA0BD34C}" dt="2023-04-03T16:15:57.872" v="43" actId="313"/>
          <ac:spMkLst>
            <pc:docMk/>
            <pc:sldMk cId="2927177891" sldId="263"/>
            <ac:spMk id="9" creationId="{4BB4CFD1-21C6-467E-AB6E-3577A473F86D}"/>
          </ac:spMkLst>
        </pc:spChg>
      </pc:sldChg>
      <pc:sldChg chg="modSp mod">
        <pc:chgData name="Alfred Asterjadhi" userId="39de57b9-85c0-4fd1-aaac-8ca2b6560ad0" providerId="ADAL" clId="{1364283B-51A1-41B2-A689-C84FAA0BD34C}" dt="2023-04-03T16:15:58.216" v="44" actId="313"/>
        <pc:sldMkLst>
          <pc:docMk/>
          <pc:sldMk cId="4277600907" sldId="264"/>
        </pc:sldMkLst>
        <pc:spChg chg="mod">
          <ac:chgData name="Alfred Asterjadhi" userId="39de57b9-85c0-4fd1-aaac-8ca2b6560ad0" providerId="ADAL" clId="{1364283B-51A1-41B2-A689-C84FAA0BD34C}" dt="2023-04-03T16:15:58.216" v="44" actId="313"/>
          <ac:spMkLst>
            <pc:docMk/>
            <pc:sldMk cId="4277600907" sldId="264"/>
            <ac:spMk id="8" creationId="{B2C4C695-AFB3-4956-B721-DB0805BA0685}"/>
          </ac:spMkLst>
        </pc:spChg>
      </pc:sldChg>
      <pc:sldChg chg="modSp mod">
        <pc:chgData name="Alfred Asterjadhi" userId="39de57b9-85c0-4fd1-aaac-8ca2b6560ad0" providerId="ADAL" clId="{1364283B-51A1-41B2-A689-C84FAA0BD34C}" dt="2023-04-03T16:15:59.176" v="46" actId="313"/>
        <pc:sldMkLst>
          <pc:docMk/>
          <pc:sldMk cId="2436815634" sldId="265"/>
        </pc:sldMkLst>
        <pc:spChg chg="mod">
          <ac:chgData name="Alfred Asterjadhi" userId="39de57b9-85c0-4fd1-aaac-8ca2b6560ad0" providerId="ADAL" clId="{1364283B-51A1-41B2-A689-C84FAA0BD34C}" dt="2023-04-03T16:15:58.584" v="45" actId="313"/>
          <ac:spMkLst>
            <pc:docMk/>
            <pc:sldMk cId="2436815634" sldId="265"/>
            <ac:spMk id="3" creationId="{00000000-0000-0000-0000-000000000000}"/>
          </ac:spMkLst>
        </pc:spChg>
        <pc:spChg chg="mod">
          <ac:chgData name="Alfred Asterjadhi" userId="39de57b9-85c0-4fd1-aaac-8ca2b6560ad0" providerId="ADAL" clId="{1364283B-51A1-41B2-A689-C84FAA0BD34C}" dt="2023-04-03T16:15:59.176" v="46" actId="313"/>
          <ac:spMkLst>
            <pc:docMk/>
            <pc:sldMk cId="2436815634" sldId="265"/>
            <ac:spMk id="9" creationId="{535943CE-0A57-43F4-9844-46B4091CBC16}"/>
          </ac:spMkLst>
        </pc:spChg>
      </pc:sldChg>
      <pc:sldChg chg="modSp mod">
        <pc:chgData name="Alfred Asterjadhi" userId="39de57b9-85c0-4fd1-aaac-8ca2b6560ad0" providerId="ADAL" clId="{1364283B-51A1-41B2-A689-C84FAA0BD34C}" dt="2023-04-03T16:15:59.644" v="47" actId="313"/>
        <pc:sldMkLst>
          <pc:docMk/>
          <pc:sldMk cId="2400177835" sldId="266"/>
        </pc:sldMkLst>
        <pc:spChg chg="mod">
          <ac:chgData name="Alfred Asterjadhi" userId="39de57b9-85c0-4fd1-aaac-8ca2b6560ad0" providerId="ADAL" clId="{1364283B-51A1-41B2-A689-C84FAA0BD34C}" dt="2023-04-03T16:15:59.644" v="47" actId="313"/>
          <ac:spMkLst>
            <pc:docMk/>
            <pc:sldMk cId="2400177835" sldId="266"/>
            <ac:spMk id="8" creationId="{C5505616-1CE2-43B4-878B-31634EEB6CA7}"/>
          </ac:spMkLst>
        </pc:spChg>
      </pc:sldChg>
      <pc:sldChg chg="modSp mod">
        <pc:chgData name="Alfred Asterjadhi" userId="39de57b9-85c0-4fd1-aaac-8ca2b6560ad0" providerId="ADAL" clId="{1364283B-51A1-41B2-A689-C84FAA0BD34C}" dt="2023-04-17T20:54:22.039" v="624" actId="20577"/>
        <pc:sldMkLst>
          <pc:docMk/>
          <pc:sldMk cId="132832093" sldId="267"/>
        </pc:sldMkLst>
        <pc:spChg chg="mod">
          <ac:chgData name="Alfred Asterjadhi" userId="39de57b9-85c0-4fd1-aaac-8ca2b6560ad0" providerId="ADAL" clId="{1364283B-51A1-41B2-A689-C84FAA0BD34C}" dt="2023-04-17T20:54:22.039" v="624" actId="20577"/>
          <ac:spMkLst>
            <pc:docMk/>
            <pc:sldMk cId="132832093" sldId="267"/>
            <ac:spMk id="3" creationId="{00000000-0000-0000-0000-000000000000}"/>
          </ac:spMkLst>
        </pc:spChg>
        <pc:spChg chg="mod">
          <ac:chgData name="Alfred Asterjadhi" userId="39de57b9-85c0-4fd1-aaac-8ca2b6560ad0" providerId="ADAL" clId="{1364283B-51A1-41B2-A689-C84FAA0BD34C}" dt="2023-04-03T16:16:02.214" v="52" actId="313"/>
          <ac:spMkLst>
            <pc:docMk/>
            <pc:sldMk cId="132832093" sldId="267"/>
            <ac:spMk id="7" creationId="{C00CAC69-BF6D-4936-9CE0-D96F88ACD748}"/>
          </ac:spMkLst>
        </pc:spChg>
      </pc:sldChg>
      <pc:sldChg chg="modSp mod">
        <pc:chgData name="Alfred Asterjadhi" userId="39de57b9-85c0-4fd1-aaac-8ca2b6560ad0" providerId="ADAL" clId="{1364283B-51A1-41B2-A689-C84FAA0BD34C}" dt="2023-04-03T16:38:20.334" v="517"/>
        <pc:sldMkLst>
          <pc:docMk/>
          <pc:sldMk cId="3976818858" sldId="269"/>
        </pc:sldMkLst>
        <pc:spChg chg="mod">
          <ac:chgData name="Alfred Asterjadhi" userId="39de57b9-85c0-4fd1-aaac-8ca2b6560ad0" providerId="ADAL" clId="{1364283B-51A1-41B2-A689-C84FAA0BD34C}" dt="2023-04-03T16:16:04.142" v="54" actId="313"/>
          <ac:spMkLst>
            <pc:docMk/>
            <pc:sldMk cId="3976818858" sldId="269"/>
            <ac:spMk id="6" creationId="{00000000-0000-0000-0000-000000000000}"/>
          </ac:spMkLst>
        </pc:spChg>
        <pc:graphicFrameChg chg="mod modGraphic">
          <ac:chgData name="Alfred Asterjadhi" userId="39de57b9-85c0-4fd1-aaac-8ca2b6560ad0" providerId="ADAL" clId="{1364283B-51A1-41B2-A689-C84FAA0BD34C}" dt="2023-04-03T16:38:20.334" v="51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1364283B-51A1-41B2-A689-C84FAA0BD34C}" dt="2023-04-03T16:16:00.144" v="48" actId="313"/>
        <pc:sldMkLst>
          <pc:docMk/>
          <pc:sldMk cId="3387863760" sldId="270"/>
        </pc:sldMkLst>
        <pc:spChg chg="mod">
          <ac:chgData name="Alfred Asterjadhi" userId="39de57b9-85c0-4fd1-aaac-8ca2b6560ad0" providerId="ADAL" clId="{1364283B-51A1-41B2-A689-C84FAA0BD34C}" dt="2023-04-03T16:16:00.144" v="48" actId="313"/>
          <ac:spMkLst>
            <pc:docMk/>
            <pc:sldMk cId="3387863760" sldId="270"/>
            <ac:spMk id="8" creationId="{B1C9D975-9B89-429E-A2AD-175C2CE0D83A}"/>
          </ac:spMkLst>
        </pc:spChg>
      </pc:sldChg>
      <pc:sldChg chg="modSp mod">
        <pc:chgData name="Alfred Asterjadhi" userId="39de57b9-85c0-4fd1-aaac-8ca2b6560ad0" providerId="ADAL" clId="{1364283B-51A1-41B2-A689-C84FAA0BD34C}" dt="2023-04-17T20:54:02.027" v="583" actId="20577"/>
        <pc:sldMkLst>
          <pc:docMk/>
          <pc:sldMk cId="2243228416" sldId="299"/>
        </pc:sldMkLst>
        <pc:spChg chg="mod">
          <ac:chgData name="Alfred Asterjadhi" userId="39de57b9-85c0-4fd1-aaac-8ca2b6560ad0" providerId="ADAL" clId="{1364283B-51A1-41B2-A689-C84FAA0BD34C}" dt="2023-04-17T20:54:02.027" v="583" actId="20577"/>
          <ac:spMkLst>
            <pc:docMk/>
            <pc:sldMk cId="2243228416" sldId="299"/>
            <ac:spMk id="3" creationId="{3857177C-4F12-41D1-AB93-6925069E5DB9}"/>
          </ac:spMkLst>
        </pc:spChg>
        <pc:spChg chg="mod">
          <ac:chgData name="Alfred Asterjadhi" userId="39de57b9-85c0-4fd1-aaac-8ca2b6560ad0" providerId="ADAL" clId="{1364283B-51A1-41B2-A689-C84FAA0BD34C}" dt="2023-04-03T16:16:03.362" v="53" actId="313"/>
          <ac:spMkLst>
            <pc:docMk/>
            <pc:sldMk cId="2243228416" sldId="299"/>
            <ac:spMk id="8" creationId="{ADA0A8BA-AA59-4AB6-9BD0-89E3B2E275F5}"/>
          </ac:spMkLst>
        </pc:spChg>
        <pc:spChg chg="mod">
          <ac:chgData name="Alfred Asterjadhi" userId="39de57b9-85c0-4fd1-aaac-8ca2b6560ad0" providerId="ADAL" clId="{1364283B-51A1-41B2-A689-C84FAA0BD34C}" dt="2023-04-03T16:25:39.638" v="257" actId="20577"/>
          <ac:spMkLst>
            <pc:docMk/>
            <pc:sldMk cId="2243228416" sldId="299"/>
            <ac:spMk id="17" creationId="{442A1050-6527-4B2E-A943-E125D6B48B52}"/>
          </ac:spMkLst>
        </pc:spChg>
      </pc:sldChg>
      <pc:sldChg chg="modSp mod">
        <pc:chgData name="Alfred Asterjadhi" userId="39de57b9-85c0-4fd1-aaac-8ca2b6560ad0" providerId="ADAL" clId="{1364283B-51A1-41B2-A689-C84FAA0BD34C}" dt="2023-04-03T16:16:18.904" v="81" actId="313"/>
        <pc:sldMkLst>
          <pc:docMk/>
          <pc:sldMk cId="1677969607" sldId="323"/>
        </pc:sldMkLst>
        <pc:spChg chg="mod">
          <ac:chgData name="Alfred Asterjadhi" userId="39de57b9-85c0-4fd1-aaac-8ca2b6560ad0" providerId="ADAL" clId="{1364283B-51A1-41B2-A689-C84FAA0BD34C}" dt="2023-04-03T16:16:18.904" v="81" actId="313"/>
          <ac:spMkLst>
            <pc:docMk/>
            <pc:sldMk cId="1677969607" sldId="323"/>
            <ac:spMk id="7" creationId="{247ADCDE-7164-400D-8B27-4BAED4FE7810}"/>
          </ac:spMkLst>
        </pc:spChg>
      </pc:sldChg>
      <pc:sldChg chg="modSp mod">
        <pc:chgData name="Alfred Asterjadhi" userId="39de57b9-85c0-4fd1-aaac-8ca2b6560ad0" providerId="ADAL" clId="{1364283B-51A1-41B2-A689-C84FAA0BD34C}" dt="2023-04-03T16:17:03.952" v="93" actId="20577"/>
        <pc:sldMkLst>
          <pc:docMk/>
          <pc:sldMk cId="1908471061" sldId="328"/>
        </pc:sldMkLst>
        <pc:spChg chg="mod">
          <ac:chgData name="Alfred Asterjadhi" userId="39de57b9-85c0-4fd1-aaac-8ca2b6560ad0" providerId="ADAL" clId="{1364283B-51A1-41B2-A689-C84FAA0BD34C}" dt="2023-04-03T16:17:03.952" v="93" actId="20577"/>
          <ac:spMkLst>
            <pc:docMk/>
            <pc:sldMk cId="1908471061" sldId="328"/>
            <ac:spMk id="3" creationId="{3EF9BE80-D462-4B64-8448-3B553445EDCF}"/>
          </ac:spMkLst>
        </pc:spChg>
        <pc:spChg chg="mod">
          <ac:chgData name="Alfred Asterjadhi" userId="39de57b9-85c0-4fd1-aaac-8ca2b6560ad0" providerId="ADAL" clId="{1364283B-51A1-41B2-A689-C84FAA0BD34C}" dt="2023-04-03T16:15:57.277" v="41" actId="313"/>
          <ac:spMkLst>
            <pc:docMk/>
            <pc:sldMk cId="1908471061" sldId="328"/>
            <ac:spMk id="6" creationId="{FCA6EDD1-4720-45B9-8B18-08C7AF47C492}"/>
          </ac:spMkLst>
        </pc:spChg>
      </pc:sldChg>
      <pc:sldChg chg="modSp mod">
        <pc:chgData name="Alfred Asterjadhi" userId="39de57b9-85c0-4fd1-aaac-8ca2b6560ad0" providerId="ADAL" clId="{1364283B-51A1-41B2-A689-C84FAA0BD34C}" dt="2023-04-03T16:16:00.722" v="49" actId="313"/>
        <pc:sldMkLst>
          <pc:docMk/>
          <pc:sldMk cId="15571502" sldId="330"/>
        </pc:sldMkLst>
        <pc:spChg chg="mod">
          <ac:chgData name="Alfred Asterjadhi" userId="39de57b9-85c0-4fd1-aaac-8ca2b6560ad0" providerId="ADAL" clId="{1364283B-51A1-41B2-A689-C84FAA0BD34C}" dt="2023-04-03T16:16:00.722" v="49" actId="313"/>
          <ac:spMkLst>
            <pc:docMk/>
            <pc:sldMk cId="15571502" sldId="330"/>
            <ac:spMk id="6" creationId="{5C48BDE3-7807-417F-A4F1-5356D38590CA}"/>
          </ac:spMkLst>
        </pc:spChg>
      </pc:sldChg>
      <pc:sldChg chg="modSp mod">
        <pc:chgData name="Alfred Asterjadhi" userId="39de57b9-85c0-4fd1-aaac-8ca2b6560ad0" providerId="ADAL" clId="{1364283B-51A1-41B2-A689-C84FAA0BD34C}" dt="2023-04-03T16:16:01.199" v="50" actId="313"/>
        <pc:sldMkLst>
          <pc:docMk/>
          <pc:sldMk cId="3200711991" sldId="331"/>
        </pc:sldMkLst>
        <pc:spChg chg="mod">
          <ac:chgData name="Alfred Asterjadhi" userId="39de57b9-85c0-4fd1-aaac-8ca2b6560ad0" providerId="ADAL" clId="{1364283B-51A1-41B2-A689-C84FAA0BD34C}" dt="2023-04-03T16:16:01.199" v="50" actId="313"/>
          <ac:spMkLst>
            <pc:docMk/>
            <pc:sldMk cId="3200711991" sldId="331"/>
            <ac:spMk id="6" creationId="{C3BF5992-FFFD-4B64-900D-0590BA3C03CE}"/>
          </ac:spMkLst>
        </pc:spChg>
      </pc:sldChg>
      <pc:sldChg chg="modSp mod">
        <pc:chgData name="Alfred Asterjadhi" userId="39de57b9-85c0-4fd1-aaac-8ca2b6560ad0" providerId="ADAL" clId="{1364283B-51A1-41B2-A689-C84FAA0BD34C}" dt="2023-04-03T16:16:01.747" v="51" actId="313"/>
        <pc:sldMkLst>
          <pc:docMk/>
          <pc:sldMk cId="2409609221" sldId="332"/>
        </pc:sldMkLst>
        <pc:spChg chg="mod">
          <ac:chgData name="Alfred Asterjadhi" userId="39de57b9-85c0-4fd1-aaac-8ca2b6560ad0" providerId="ADAL" clId="{1364283B-51A1-41B2-A689-C84FAA0BD34C}" dt="2023-04-03T16:16:01.747" v="51" actId="313"/>
          <ac:spMkLst>
            <pc:docMk/>
            <pc:sldMk cId="2409609221" sldId="332"/>
            <ac:spMk id="6" creationId="{2B4D6F20-084B-4EE9-AD6D-290838010348}"/>
          </ac:spMkLst>
        </pc:spChg>
      </pc:sldChg>
      <pc:sldChg chg="modSp mod">
        <pc:chgData name="Alfred Asterjadhi" userId="39de57b9-85c0-4fd1-aaac-8ca2b6560ad0" providerId="ADAL" clId="{1364283B-51A1-41B2-A689-C84FAA0BD34C}" dt="2023-04-03T16:15:55.600" v="37" actId="313"/>
        <pc:sldMkLst>
          <pc:docMk/>
          <pc:sldMk cId="3843208451" sldId="333"/>
        </pc:sldMkLst>
        <pc:spChg chg="mod">
          <ac:chgData name="Alfred Asterjadhi" userId="39de57b9-85c0-4fd1-aaac-8ca2b6560ad0" providerId="ADAL" clId="{1364283B-51A1-41B2-A689-C84FAA0BD34C}" dt="2023-04-03T16:14:59.104" v="33"/>
          <ac:spMkLst>
            <pc:docMk/>
            <pc:sldMk cId="3843208451" sldId="333"/>
            <ac:spMk id="3" creationId="{918D7AE7-F661-4AD4-9210-88B6E5699ED9}"/>
          </ac:spMkLst>
        </pc:spChg>
        <pc:spChg chg="mod">
          <ac:chgData name="Alfred Asterjadhi" userId="39de57b9-85c0-4fd1-aaac-8ca2b6560ad0" providerId="ADAL" clId="{1364283B-51A1-41B2-A689-C84FAA0BD34C}" dt="2023-04-03T16:15:55.600" v="37" actId="313"/>
          <ac:spMkLst>
            <pc:docMk/>
            <pc:sldMk cId="3843208451" sldId="333"/>
            <ac:spMk id="6" creationId="{A8221584-6364-48AC-B1C3-833137C81726}"/>
          </ac:spMkLst>
        </pc:spChg>
      </pc:sldChg>
      <pc:sldChg chg="modSp mod">
        <pc:chgData name="Alfred Asterjadhi" userId="39de57b9-85c0-4fd1-aaac-8ca2b6560ad0" providerId="ADAL" clId="{1364283B-51A1-41B2-A689-C84FAA0BD34C}" dt="2023-04-03T16:15:56.718" v="39" actId="313"/>
        <pc:sldMkLst>
          <pc:docMk/>
          <pc:sldMk cId="3977221359" sldId="340"/>
        </pc:sldMkLst>
        <pc:spChg chg="mod">
          <ac:chgData name="Alfred Asterjadhi" userId="39de57b9-85c0-4fd1-aaac-8ca2b6560ad0" providerId="ADAL" clId="{1364283B-51A1-41B2-A689-C84FAA0BD34C}" dt="2023-04-03T16:15:56.718" v="39" actId="313"/>
          <ac:spMkLst>
            <pc:docMk/>
            <pc:sldMk cId="3977221359" sldId="340"/>
            <ac:spMk id="6" creationId="{BC264D22-EE96-4B0F-90AA-B4358FF19246}"/>
          </ac:spMkLst>
        </pc:spChg>
      </pc:sldChg>
      <pc:sldChg chg="modSp mod">
        <pc:chgData name="Alfred Asterjadhi" userId="39de57b9-85c0-4fd1-aaac-8ca2b6560ad0" providerId="ADAL" clId="{1364283B-51A1-41B2-A689-C84FAA0BD34C}" dt="2023-04-17T20:55:05.530" v="656" actId="20577"/>
        <pc:sldMkLst>
          <pc:docMk/>
          <pc:sldMk cId="1766754893" sldId="346"/>
        </pc:sldMkLst>
        <pc:spChg chg="mod">
          <ac:chgData name="Alfred Asterjadhi" userId="39de57b9-85c0-4fd1-aaac-8ca2b6560ad0" providerId="ADAL" clId="{1364283B-51A1-41B2-A689-C84FAA0BD34C}" dt="2023-04-03T16:30:02.141" v="309" actId="20577"/>
          <ac:spMkLst>
            <pc:docMk/>
            <pc:sldMk cId="1766754893" sldId="346"/>
            <ac:spMk id="2" creationId="{4B5F0D0E-8BB7-48AB-9160-728B8B3399A2}"/>
          </ac:spMkLst>
        </pc:spChg>
        <pc:spChg chg="mod">
          <ac:chgData name="Alfred Asterjadhi" userId="39de57b9-85c0-4fd1-aaac-8ca2b6560ad0" providerId="ADAL" clId="{1364283B-51A1-41B2-A689-C84FAA0BD34C}" dt="2023-04-17T20:55:05.530" v="656" actId="20577"/>
          <ac:spMkLst>
            <pc:docMk/>
            <pc:sldMk cId="1766754893" sldId="346"/>
            <ac:spMk id="3" creationId="{DFB0BA47-D7B6-4F95-932E-A7AA615BC440}"/>
          </ac:spMkLst>
        </pc:spChg>
        <pc:spChg chg="mod">
          <ac:chgData name="Alfred Asterjadhi" userId="39de57b9-85c0-4fd1-aaac-8ca2b6560ad0" providerId="ADAL" clId="{1364283B-51A1-41B2-A689-C84FAA0BD34C}" dt="2023-04-03T16:16:08.582" v="62" actId="313"/>
          <ac:spMkLst>
            <pc:docMk/>
            <pc:sldMk cId="1766754893" sldId="346"/>
            <ac:spMk id="6" creationId="{974B2026-97FB-40D2-8F22-7E6D319B4EA2}"/>
          </ac:spMkLst>
        </pc:spChg>
      </pc:sldChg>
      <pc:sldChg chg="modSp mod">
        <pc:chgData name="Alfred Asterjadhi" userId="39de57b9-85c0-4fd1-aaac-8ca2b6560ad0" providerId="ADAL" clId="{1364283B-51A1-41B2-A689-C84FAA0BD34C}" dt="2023-04-03T16:36:06.482" v="473" actId="20577"/>
        <pc:sldMkLst>
          <pc:docMk/>
          <pc:sldMk cId="3930036297" sldId="356"/>
        </pc:sldMkLst>
        <pc:spChg chg="mod">
          <ac:chgData name="Alfred Asterjadhi" userId="39de57b9-85c0-4fd1-aaac-8ca2b6560ad0" providerId="ADAL" clId="{1364283B-51A1-41B2-A689-C84FAA0BD34C}" dt="2023-04-03T16:35:44.954" v="462" actId="6549"/>
          <ac:spMkLst>
            <pc:docMk/>
            <pc:sldMk cId="3930036297" sldId="356"/>
            <ac:spMk id="2" creationId="{4B5F0D0E-8BB7-48AB-9160-728B8B3399A2}"/>
          </ac:spMkLst>
        </pc:spChg>
        <pc:spChg chg="mod">
          <ac:chgData name="Alfred Asterjadhi" userId="39de57b9-85c0-4fd1-aaac-8ca2b6560ad0" providerId="ADAL" clId="{1364283B-51A1-41B2-A689-C84FAA0BD34C}" dt="2023-04-03T16:36:06.482" v="473" actId="20577"/>
          <ac:spMkLst>
            <pc:docMk/>
            <pc:sldMk cId="3930036297" sldId="356"/>
            <ac:spMk id="3" creationId="{DFB0BA47-D7B6-4F95-932E-A7AA615BC440}"/>
          </ac:spMkLst>
        </pc:spChg>
        <pc:spChg chg="mod">
          <ac:chgData name="Alfred Asterjadhi" userId="39de57b9-85c0-4fd1-aaac-8ca2b6560ad0" providerId="ADAL" clId="{1364283B-51A1-41B2-A689-C84FAA0BD34C}" dt="2023-04-03T16:16:15.038" v="75" actId="313"/>
          <ac:spMkLst>
            <pc:docMk/>
            <pc:sldMk cId="3930036297" sldId="356"/>
            <ac:spMk id="6" creationId="{974B2026-97FB-40D2-8F22-7E6D319B4EA2}"/>
          </ac:spMkLst>
        </pc:spChg>
      </pc:sldChg>
      <pc:sldChg chg="modSp mod">
        <pc:chgData name="Alfred Asterjadhi" userId="39de57b9-85c0-4fd1-aaac-8ca2b6560ad0" providerId="ADAL" clId="{1364283B-51A1-41B2-A689-C84FAA0BD34C}" dt="2023-04-03T16:36:30.642" v="489" actId="6549"/>
        <pc:sldMkLst>
          <pc:docMk/>
          <pc:sldMk cId="3576977642" sldId="362"/>
        </pc:sldMkLst>
        <pc:spChg chg="mod">
          <ac:chgData name="Alfred Asterjadhi" userId="39de57b9-85c0-4fd1-aaac-8ca2b6560ad0" providerId="ADAL" clId="{1364283B-51A1-41B2-A689-C84FAA0BD34C}" dt="2023-04-03T16:36:27.252" v="487" actId="20577"/>
          <ac:spMkLst>
            <pc:docMk/>
            <pc:sldMk cId="3576977642" sldId="362"/>
            <ac:spMk id="2" creationId="{0EAF4D72-7EB5-22A3-403A-E095C87E6E26}"/>
          </ac:spMkLst>
        </pc:spChg>
        <pc:spChg chg="mod">
          <ac:chgData name="Alfred Asterjadhi" userId="39de57b9-85c0-4fd1-aaac-8ca2b6560ad0" providerId="ADAL" clId="{1364283B-51A1-41B2-A689-C84FAA0BD34C}" dt="2023-04-03T16:16:15.960" v="77" actId="313"/>
          <ac:spMkLst>
            <pc:docMk/>
            <pc:sldMk cId="3576977642" sldId="362"/>
            <ac:spMk id="6" creationId="{3DD21102-AAEB-13F6-15EC-3CBBC04B5637}"/>
          </ac:spMkLst>
        </pc:spChg>
        <pc:spChg chg="mod">
          <ac:chgData name="Alfred Asterjadhi" userId="39de57b9-85c0-4fd1-aaac-8ca2b6560ad0" providerId="ADAL" clId="{1364283B-51A1-41B2-A689-C84FAA0BD34C}" dt="2023-04-03T16:36:30.642" v="489" actId="6549"/>
          <ac:spMkLst>
            <pc:docMk/>
            <pc:sldMk cId="3576977642" sldId="362"/>
            <ac:spMk id="16" creationId="{CA1A1623-65F8-E7F3-860B-98677C489FFA}"/>
          </ac:spMkLst>
        </pc:spChg>
      </pc:sldChg>
      <pc:sldChg chg="modSp mod">
        <pc:chgData name="Alfred Asterjadhi" userId="39de57b9-85c0-4fd1-aaac-8ca2b6560ad0" providerId="ADAL" clId="{1364283B-51A1-41B2-A689-C84FAA0BD34C}" dt="2023-04-03T16:27:47.518" v="279" actId="207"/>
        <pc:sldMkLst>
          <pc:docMk/>
          <pc:sldMk cId="2875004496" sldId="364"/>
        </pc:sldMkLst>
        <pc:spChg chg="mod">
          <ac:chgData name="Alfred Asterjadhi" userId="39de57b9-85c0-4fd1-aaac-8ca2b6560ad0" providerId="ADAL" clId="{1364283B-51A1-41B2-A689-C84FAA0BD34C}" dt="2023-04-03T16:16:05.448" v="56" actId="313"/>
          <ac:spMkLst>
            <pc:docMk/>
            <pc:sldMk cId="2875004496" sldId="364"/>
            <ac:spMk id="3" creationId="{D20906E0-F900-4991-83B1-675F5B67FA2D}"/>
          </ac:spMkLst>
        </pc:spChg>
        <pc:graphicFrameChg chg="modGraphic">
          <ac:chgData name="Alfred Asterjadhi" userId="39de57b9-85c0-4fd1-aaac-8ca2b6560ad0" providerId="ADAL" clId="{1364283B-51A1-41B2-A689-C84FAA0BD34C}" dt="2023-04-03T16:27:47.518" v="279"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1364283B-51A1-41B2-A689-C84FAA0BD34C}" dt="2023-04-03T16:30:40.305" v="324" actId="20577"/>
        <pc:sldMkLst>
          <pc:docMk/>
          <pc:sldMk cId="1843331871" sldId="365"/>
        </pc:sldMkLst>
        <pc:spChg chg="mod">
          <ac:chgData name="Alfred Asterjadhi" userId="39de57b9-85c0-4fd1-aaac-8ca2b6560ad0" providerId="ADAL" clId="{1364283B-51A1-41B2-A689-C84FAA0BD34C}" dt="2023-04-03T16:30:35.472" v="323" actId="20577"/>
          <ac:spMkLst>
            <pc:docMk/>
            <pc:sldMk cId="1843331871" sldId="365"/>
            <ac:spMk id="2" creationId="{0753DF19-5604-D757-CF21-A9FC2116E8DC}"/>
          </ac:spMkLst>
        </pc:spChg>
        <pc:spChg chg="mod">
          <ac:chgData name="Alfred Asterjadhi" userId="39de57b9-85c0-4fd1-aaac-8ca2b6560ad0" providerId="ADAL" clId="{1364283B-51A1-41B2-A689-C84FAA0BD34C}" dt="2023-04-03T16:16:09.024" v="63" actId="313"/>
          <ac:spMkLst>
            <pc:docMk/>
            <pc:sldMk cId="1843331871" sldId="365"/>
            <ac:spMk id="6" creationId="{6ACA49CE-D01F-5C62-094F-BCB7174FDE18}"/>
          </ac:spMkLst>
        </pc:spChg>
        <pc:spChg chg="mod">
          <ac:chgData name="Alfred Asterjadhi" userId="39de57b9-85c0-4fd1-aaac-8ca2b6560ad0" providerId="ADAL" clId="{1364283B-51A1-41B2-A689-C84FAA0BD34C}" dt="2023-04-03T16:30:40.305" v="324" actId="20577"/>
          <ac:spMkLst>
            <pc:docMk/>
            <pc:sldMk cId="1843331871" sldId="365"/>
            <ac:spMk id="25" creationId="{DEEFA1CA-22CD-79BC-A375-F798D55F5E83}"/>
          </ac:spMkLst>
        </pc:spChg>
      </pc:sldChg>
      <pc:sldChg chg="delSp modSp mod">
        <pc:chgData name="Alfred Asterjadhi" userId="39de57b9-85c0-4fd1-aaac-8ca2b6560ad0" providerId="ADAL" clId="{1364283B-51A1-41B2-A689-C84FAA0BD34C}" dt="2023-04-03T16:36:20.858" v="483" actId="6549"/>
        <pc:sldMkLst>
          <pc:docMk/>
          <pc:sldMk cId="3759718192" sldId="368"/>
        </pc:sldMkLst>
        <pc:spChg chg="mod">
          <ac:chgData name="Alfred Asterjadhi" userId="39de57b9-85c0-4fd1-aaac-8ca2b6560ad0" providerId="ADAL" clId="{1364283B-51A1-41B2-A689-C84FAA0BD34C}" dt="2023-04-03T16:36:20.858" v="483" actId="6549"/>
          <ac:spMkLst>
            <pc:docMk/>
            <pc:sldMk cId="3759718192" sldId="368"/>
            <ac:spMk id="3" creationId="{73382C34-84F1-F2DE-C5D9-E1296FE55B90}"/>
          </ac:spMkLst>
        </pc:spChg>
        <pc:spChg chg="mod">
          <ac:chgData name="Alfred Asterjadhi" userId="39de57b9-85c0-4fd1-aaac-8ca2b6560ad0" providerId="ADAL" clId="{1364283B-51A1-41B2-A689-C84FAA0BD34C}" dt="2023-04-03T16:16:15.475" v="76" actId="313"/>
          <ac:spMkLst>
            <pc:docMk/>
            <pc:sldMk cId="3759718192" sldId="368"/>
            <ac:spMk id="6" creationId="{C87C5A54-FD99-467B-5FA7-FA5027B55B0B}"/>
          </ac:spMkLst>
        </pc:spChg>
        <pc:grpChg chg="del">
          <ac:chgData name="Alfred Asterjadhi" userId="39de57b9-85c0-4fd1-aaac-8ca2b6560ad0" providerId="ADAL" clId="{1364283B-51A1-41B2-A689-C84FAA0BD34C}" dt="2023-04-03T16:36:11.860" v="474" actId="478"/>
          <ac:grpSpMkLst>
            <pc:docMk/>
            <pc:sldMk cId="3759718192" sldId="368"/>
            <ac:grpSpMk id="7" creationId="{57D8511C-9CF2-7CB2-0181-7B8BFA929565}"/>
          </ac:grpSpMkLst>
        </pc:grpChg>
      </pc:sldChg>
      <pc:sldChg chg="modSp mod">
        <pc:chgData name="Alfred Asterjadhi" userId="39de57b9-85c0-4fd1-aaac-8ca2b6560ad0" providerId="ADAL" clId="{1364283B-51A1-41B2-A689-C84FAA0BD34C}" dt="2023-04-03T16:31:44.037" v="335"/>
        <pc:sldMkLst>
          <pc:docMk/>
          <pc:sldMk cId="3049755149" sldId="371"/>
        </pc:sldMkLst>
        <pc:spChg chg="mod">
          <ac:chgData name="Alfred Asterjadhi" userId="39de57b9-85c0-4fd1-aaac-8ca2b6560ad0" providerId="ADAL" clId="{1364283B-51A1-41B2-A689-C84FAA0BD34C}" dt="2023-04-03T16:31:44.037" v="335"/>
          <ac:spMkLst>
            <pc:docMk/>
            <pc:sldMk cId="3049755149" sldId="371"/>
            <ac:spMk id="2" creationId="{4B5F0D0E-8BB7-48AB-9160-728B8B3399A2}"/>
          </ac:spMkLst>
        </pc:spChg>
        <pc:spChg chg="mod">
          <ac:chgData name="Alfred Asterjadhi" userId="39de57b9-85c0-4fd1-aaac-8ca2b6560ad0" providerId="ADAL" clId="{1364283B-51A1-41B2-A689-C84FAA0BD34C}" dt="2023-04-03T16:29:04.362" v="299" actId="20577"/>
          <ac:spMkLst>
            <pc:docMk/>
            <pc:sldMk cId="3049755149" sldId="371"/>
            <ac:spMk id="3" creationId="{DFB0BA47-D7B6-4F95-932E-A7AA615BC440}"/>
          </ac:spMkLst>
        </pc:spChg>
        <pc:spChg chg="mod">
          <ac:chgData name="Alfred Asterjadhi" userId="39de57b9-85c0-4fd1-aaac-8ca2b6560ad0" providerId="ADAL" clId="{1364283B-51A1-41B2-A689-C84FAA0BD34C}" dt="2023-04-03T16:16:09.422" v="64" actId="313"/>
          <ac:spMkLst>
            <pc:docMk/>
            <pc:sldMk cId="3049755149" sldId="371"/>
            <ac:spMk id="6" creationId="{974B2026-97FB-40D2-8F22-7E6D319B4EA2}"/>
          </ac:spMkLst>
        </pc:spChg>
      </pc:sldChg>
      <pc:sldChg chg="modSp mod">
        <pc:chgData name="Alfred Asterjadhi" userId="39de57b9-85c0-4fd1-aaac-8ca2b6560ad0" providerId="ADAL" clId="{1364283B-51A1-41B2-A689-C84FAA0BD34C}" dt="2023-04-03T16:39:23.506" v="550" actId="207"/>
        <pc:sldMkLst>
          <pc:docMk/>
          <pc:sldMk cId="1847581084" sldId="375"/>
        </pc:sldMkLst>
        <pc:spChg chg="mod">
          <ac:chgData name="Alfred Asterjadhi" userId="39de57b9-85c0-4fd1-aaac-8ca2b6560ad0" providerId="ADAL" clId="{1364283B-51A1-41B2-A689-C84FAA0BD34C}" dt="2023-04-03T16:16:16.937" v="79" actId="313"/>
          <ac:spMkLst>
            <pc:docMk/>
            <pc:sldMk cId="1847581084" sldId="375"/>
            <ac:spMk id="6" creationId="{29CFE1A9-332B-2B06-C330-B9EB4742F3D1}"/>
          </ac:spMkLst>
        </pc:spChg>
        <pc:spChg chg="mod">
          <ac:chgData name="Alfred Asterjadhi" userId="39de57b9-85c0-4fd1-aaac-8ca2b6560ad0" providerId="ADAL" clId="{1364283B-51A1-41B2-A689-C84FAA0BD34C}" dt="2023-04-03T16:39:23.506" v="550" actId="207"/>
          <ac:spMkLst>
            <pc:docMk/>
            <pc:sldMk cId="1847581084" sldId="375"/>
            <ac:spMk id="10" creationId="{11C67F6B-1097-0DF1-0451-CBF17C2CE23A}"/>
          </ac:spMkLst>
        </pc:spChg>
      </pc:sldChg>
      <pc:sldChg chg="modSp mod">
        <pc:chgData name="Alfred Asterjadhi" userId="39de57b9-85c0-4fd1-aaac-8ca2b6560ad0" providerId="ADAL" clId="{1364283B-51A1-41B2-A689-C84FAA0BD34C}" dt="2023-04-03T16:36:36.040" v="490" actId="20577"/>
        <pc:sldMkLst>
          <pc:docMk/>
          <pc:sldMk cId="1020774165" sldId="387"/>
        </pc:sldMkLst>
        <pc:spChg chg="mod">
          <ac:chgData name="Alfred Asterjadhi" userId="39de57b9-85c0-4fd1-aaac-8ca2b6560ad0" providerId="ADAL" clId="{1364283B-51A1-41B2-A689-C84FAA0BD34C}" dt="2023-04-03T16:16:16.437" v="78" actId="313"/>
          <ac:spMkLst>
            <pc:docMk/>
            <pc:sldMk cId="1020774165" sldId="387"/>
            <ac:spMk id="6" creationId="{29CFE1A9-332B-2B06-C330-B9EB4742F3D1}"/>
          </ac:spMkLst>
        </pc:spChg>
        <pc:spChg chg="mod">
          <ac:chgData name="Alfred Asterjadhi" userId="39de57b9-85c0-4fd1-aaac-8ca2b6560ad0" providerId="ADAL" clId="{1364283B-51A1-41B2-A689-C84FAA0BD34C}" dt="2023-04-03T16:36:36.040" v="490" actId="20577"/>
          <ac:spMkLst>
            <pc:docMk/>
            <pc:sldMk cId="1020774165" sldId="387"/>
            <ac:spMk id="11" creationId="{E25872EE-E14B-2C9B-B930-D87E10CF78B0}"/>
          </ac:spMkLst>
        </pc:spChg>
      </pc:sldChg>
      <pc:sldChg chg="modSp mod">
        <pc:chgData name="Alfred Asterjadhi" userId="39de57b9-85c0-4fd1-aaac-8ca2b6560ad0" providerId="ADAL" clId="{1364283B-51A1-41B2-A689-C84FAA0BD34C}" dt="2023-04-03T16:27:35.774" v="275" actId="207"/>
        <pc:sldMkLst>
          <pc:docMk/>
          <pc:sldMk cId="2696761607" sldId="393"/>
        </pc:sldMkLst>
        <pc:spChg chg="mod">
          <ac:chgData name="Alfred Asterjadhi" userId="39de57b9-85c0-4fd1-aaac-8ca2b6560ad0" providerId="ADAL" clId="{1364283B-51A1-41B2-A689-C84FAA0BD34C}" dt="2023-04-03T16:16:04.862" v="55" actId="313"/>
          <ac:spMkLst>
            <pc:docMk/>
            <pc:sldMk cId="2696761607" sldId="393"/>
            <ac:spMk id="3" creationId="{D20906E0-F900-4991-83B1-675F5B67FA2D}"/>
          </ac:spMkLst>
        </pc:spChg>
        <pc:graphicFrameChg chg="modGraphic">
          <ac:chgData name="Alfred Asterjadhi" userId="39de57b9-85c0-4fd1-aaac-8ca2b6560ad0" providerId="ADAL" clId="{1364283B-51A1-41B2-A689-C84FAA0BD34C}" dt="2023-04-03T16:27:35.774" v="275"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1364283B-51A1-41B2-A689-C84FAA0BD34C}" dt="2023-04-03T16:28:11.877" v="286" actId="207"/>
        <pc:sldMkLst>
          <pc:docMk/>
          <pc:sldMk cId="1616804006" sldId="394"/>
        </pc:sldMkLst>
        <pc:spChg chg="mod">
          <ac:chgData name="Alfred Asterjadhi" userId="39de57b9-85c0-4fd1-aaac-8ca2b6560ad0" providerId="ADAL" clId="{1364283B-51A1-41B2-A689-C84FAA0BD34C}" dt="2023-04-03T16:16:06.494" v="58" actId="313"/>
          <ac:spMkLst>
            <pc:docMk/>
            <pc:sldMk cId="1616804006" sldId="394"/>
            <ac:spMk id="3" creationId="{D20906E0-F900-4991-83B1-675F5B67FA2D}"/>
          </ac:spMkLst>
        </pc:spChg>
        <pc:graphicFrameChg chg="modGraphic">
          <ac:chgData name="Alfred Asterjadhi" userId="39de57b9-85c0-4fd1-aaac-8ca2b6560ad0" providerId="ADAL" clId="{1364283B-51A1-41B2-A689-C84FAA0BD34C}" dt="2023-04-03T16:28:11.877" v="286" actId="207"/>
          <ac:graphicFrameMkLst>
            <pc:docMk/>
            <pc:sldMk cId="1616804006" sldId="394"/>
            <ac:graphicFrameMk id="6" creationId="{5094FBC8-BB74-47F3-965D-16BC678F4D1D}"/>
          </ac:graphicFrameMkLst>
        </pc:graphicFrameChg>
      </pc:sldChg>
      <pc:sldChg chg="modSp del mod">
        <pc:chgData name="Alfred Asterjadhi" userId="39de57b9-85c0-4fd1-aaac-8ca2b6560ad0" providerId="ADAL" clId="{1364283B-51A1-41B2-A689-C84FAA0BD34C}" dt="2023-04-03T16:31:53.848" v="337" actId="47"/>
        <pc:sldMkLst>
          <pc:docMk/>
          <pc:sldMk cId="2786150746" sldId="395"/>
        </pc:sldMkLst>
        <pc:spChg chg="mod">
          <ac:chgData name="Alfred Asterjadhi" userId="39de57b9-85c0-4fd1-aaac-8ca2b6560ad0" providerId="ADAL" clId="{1364283B-51A1-41B2-A689-C84FAA0BD34C}" dt="2023-04-03T16:29:07.988" v="300" actId="20577"/>
          <ac:spMkLst>
            <pc:docMk/>
            <pc:sldMk cId="2786150746" sldId="395"/>
            <ac:spMk id="3" creationId="{DFB0BA47-D7B6-4F95-932E-A7AA615BC440}"/>
          </ac:spMkLst>
        </pc:spChg>
        <pc:spChg chg="mod">
          <ac:chgData name="Alfred Asterjadhi" userId="39de57b9-85c0-4fd1-aaac-8ca2b6560ad0" providerId="ADAL" clId="{1364283B-51A1-41B2-A689-C84FAA0BD34C}" dt="2023-04-03T16:16:09.825" v="65" actId="313"/>
          <ac:spMkLst>
            <pc:docMk/>
            <pc:sldMk cId="2786150746" sldId="395"/>
            <ac:spMk id="6" creationId="{974B2026-97FB-40D2-8F22-7E6D319B4EA2}"/>
          </ac:spMkLst>
        </pc:spChg>
      </pc:sldChg>
      <pc:sldChg chg="modSp mod">
        <pc:chgData name="Alfred Asterjadhi" userId="39de57b9-85c0-4fd1-aaac-8ca2b6560ad0" providerId="ADAL" clId="{1364283B-51A1-41B2-A689-C84FAA0BD34C}" dt="2023-04-03T16:33:27.941" v="390" actId="20577"/>
        <pc:sldMkLst>
          <pc:docMk/>
          <pc:sldMk cId="917226829" sldId="396"/>
        </pc:sldMkLst>
        <pc:spChg chg="mod">
          <ac:chgData name="Alfred Asterjadhi" userId="39de57b9-85c0-4fd1-aaac-8ca2b6560ad0" providerId="ADAL" clId="{1364283B-51A1-41B2-A689-C84FAA0BD34C}" dt="2023-04-03T16:33:09.697" v="370" actId="13926"/>
          <ac:spMkLst>
            <pc:docMk/>
            <pc:sldMk cId="917226829" sldId="396"/>
            <ac:spMk id="2" creationId="{4B5F0D0E-8BB7-48AB-9160-728B8B3399A2}"/>
          </ac:spMkLst>
        </pc:spChg>
        <pc:spChg chg="mod">
          <ac:chgData name="Alfred Asterjadhi" userId="39de57b9-85c0-4fd1-aaac-8ca2b6560ad0" providerId="ADAL" clId="{1364283B-51A1-41B2-A689-C84FAA0BD34C}" dt="2023-04-03T16:33:27.941" v="390" actId="20577"/>
          <ac:spMkLst>
            <pc:docMk/>
            <pc:sldMk cId="917226829" sldId="396"/>
            <ac:spMk id="3" creationId="{DFB0BA47-D7B6-4F95-932E-A7AA615BC440}"/>
          </ac:spMkLst>
        </pc:spChg>
        <pc:spChg chg="mod">
          <ac:chgData name="Alfred Asterjadhi" userId="39de57b9-85c0-4fd1-aaac-8ca2b6560ad0" providerId="ADAL" clId="{1364283B-51A1-41B2-A689-C84FAA0BD34C}" dt="2023-04-03T16:16:10.706" v="67" actId="313"/>
          <ac:spMkLst>
            <pc:docMk/>
            <pc:sldMk cId="917226829" sldId="396"/>
            <ac:spMk id="6" creationId="{974B2026-97FB-40D2-8F22-7E6D319B4EA2}"/>
          </ac:spMkLst>
        </pc:spChg>
      </pc:sldChg>
      <pc:sldChg chg="modSp del mod">
        <pc:chgData name="Alfred Asterjadhi" userId="39de57b9-85c0-4fd1-aaac-8ca2b6560ad0" providerId="ADAL" clId="{1364283B-51A1-41B2-A689-C84FAA0BD34C}" dt="2023-04-03T16:34:17.419" v="400" actId="47"/>
        <pc:sldMkLst>
          <pc:docMk/>
          <pc:sldMk cId="3249982691" sldId="397"/>
        </pc:sldMkLst>
        <pc:spChg chg="mod">
          <ac:chgData name="Alfred Asterjadhi" userId="39de57b9-85c0-4fd1-aaac-8ca2b6560ad0" providerId="ADAL" clId="{1364283B-51A1-41B2-A689-C84FAA0BD34C}" dt="2023-04-03T16:16:11.104" v="68" actId="313"/>
          <ac:spMkLst>
            <pc:docMk/>
            <pc:sldMk cId="3249982691" sldId="397"/>
            <ac:spMk id="6" creationId="{974B2026-97FB-40D2-8F22-7E6D319B4EA2}"/>
          </ac:spMkLst>
        </pc:spChg>
      </pc:sldChg>
      <pc:sldChg chg="modSp del mod">
        <pc:chgData name="Alfred Asterjadhi" userId="39de57b9-85c0-4fd1-aaac-8ca2b6560ad0" providerId="ADAL" clId="{1364283B-51A1-41B2-A689-C84FAA0BD34C}" dt="2023-04-03T16:34:18.606" v="401" actId="47"/>
        <pc:sldMkLst>
          <pc:docMk/>
          <pc:sldMk cId="1729944846" sldId="398"/>
        </pc:sldMkLst>
        <pc:spChg chg="mod">
          <ac:chgData name="Alfred Asterjadhi" userId="39de57b9-85c0-4fd1-aaac-8ca2b6560ad0" providerId="ADAL" clId="{1364283B-51A1-41B2-A689-C84FAA0BD34C}" dt="2023-04-03T16:16:11.516" v="69" actId="313"/>
          <ac:spMkLst>
            <pc:docMk/>
            <pc:sldMk cId="1729944846" sldId="398"/>
            <ac:spMk id="6" creationId="{974B2026-97FB-40D2-8F22-7E6D319B4EA2}"/>
          </ac:spMkLst>
        </pc:spChg>
      </pc:sldChg>
      <pc:sldChg chg="modSp del mod">
        <pc:chgData name="Alfred Asterjadhi" userId="39de57b9-85c0-4fd1-aaac-8ca2b6560ad0" providerId="ADAL" clId="{1364283B-51A1-41B2-A689-C84FAA0BD34C}" dt="2023-04-03T16:34:22.268" v="403" actId="47"/>
        <pc:sldMkLst>
          <pc:docMk/>
          <pc:sldMk cId="3926945026" sldId="399"/>
        </pc:sldMkLst>
        <pc:spChg chg="mod">
          <ac:chgData name="Alfred Asterjadhi" userId="39de57b9-85c0-4fd1-aaac-8ca2b6560ad0" providerId="ADAL" clId="{1364283B-51A1-41B2-A689-C84FAA0BD34C}" dt="2023-04-03T16:16:12.546" v="71" actId="313"/>
          <ac:spMkLst>
            <pc:docMk/>
            <pc:sldMk cId="3926945026" sldId="399"/>
            <ac:spMk id="6" creationId="{974B2026-97FB-40D2-8F22-7E6D319B4EA2}"/>
          </ac:spMkLst>
        </pc:spChg>
      </pc:sldChg>
      <pc:sldChg chg="modSp mod">
        <pc:chgData name="Alfred Asterjadhi" userId="39de57b9-85c0-4fd1-aaac-8ca2b6560ad0" providerId="ADAL" clId="{1364283B-51A1-41B2-A689-C84FAA0BD34C}" dt="2023-04-03T16:34:53.895" v="425" actId="20577"/>
        <pc:sldMkLst>
          <pc:docMk/>
          <pc:sldMk cId="3614762288" sldId="400"/>
        </pc:sldMkLst>
        <pc:spChg chg="mod">
          <ac:chgData name="Alfred Asterjadhi" userId="39de57b9-85c0-4fd1-aaac-8ca2b6560ad0" providerId="ADAL" clId="{1364283B-51A1-41B2-A689-C84FAA0BD34C}" dt="2023-04-03T16:34:50.905" v="424" actId="20577"/>
          <ac:spMkLst>
            <pc:docMk/>
            <pc:sldMk cId="3614762288" sldId="400"/>
            <ac:spMk id="2" creationId="{4B5F0D0E-8BB7-48AB-9160-728B8B3399A2}"/>
          </ac:spMkLst>
        </pc:spChg>
        <pc:spChg chg="mod">
          <ac:chgData name="Alfred Asterjadhi" userId="39de57b9-85c0-4fd1-aaac-8ca2b6560ad0" providerId="ADAL" clId="{1364283B-51A1-41B2-A689-C84FAA0BD34C}" dt="2023-04-03T16:34:53.895" v="425" actId="20577"/>
          <ac:spMkLst>
            <pc:docMk/>
            <pc:sldMk cId="3614762288" sldId="400"/>
            <ac:spMk id="3" creationId="{DFB0BA47-D7B6-4F95-932E-A7AA615BC440}"/>
          </ac:spMkLst>
        </pc:spChg>
        <pc:spChg chg="mod">
          <ac:chgData name="Alfred Asterjadhi" userId="39de57b9-85c0-4fd1-aaac-8ca2b6560ad0" providerId="ADAL" clId="{1364283B-51A1-41B2-A689-C84FAA0BD34C}" dt="2023-04-03T16:16:14.678" v="74" actId="313"/>
          <ac:spMkLst>
            <pc:docMk/>
            <pc:sldMk cId="3614762288" sldId="400"/>
            <ac:spMk id="6" creationId="{974B2026-97FB-40D2-8F22-7E6D319B4EA2}"/>
          </ac:spMkLst>
        </pc:spChg>
      </pc:sldChg>
      <pc:sldChg chg="modSp mod">
        <pc:chgData name="Alfred Asterjadhi" userId="39de57b9-85c0-4fd1-aaac-8ca2b6560ad0" providerId="ADAL" clId="{1364283B-51A1-41B2-A689-C84FAA0BD34C}" dt="2023-04-03T16:27:59.707" v="283" actId="2164"/>
        <pc:sldMkLst>
          <pc:docMk/>
          <pc:sldMk cId="1345008357" sldId="401"/>
        </pc:sldMkLst>
        <pc:spChg chg="mod">
          <ac:chgData name="Alfred Asterjadhi" userId="39de57b9-85c0-4fd1-aaac-8ca2b6560ad0" providerId="ADAL" clId="{1364283B-51A1-41B2-A689-C84FAA0BD34C}" dt="2023-04-03T16:16:05.970" v="57" actId="313"/>
          <ac:spMkLst>
            <pc:docMk/>
            <pc:sldMk cId="1345008357" sldId="401"/>
            <ac:spMk id="3" creationId="{D20906E0-F900-4991-83B1-675F5B67FA2D}"/>
          </ac:spMkLst>
        </pc:spChg>
        <pc:graphicFrameChg chg="modGraphic">
          <ac:chgData name="Alfred Asterjadhi" userId="39de57b9-85c0-4fd1-aaac-8ca2b6560ad0" providerId="ADAL" clId="{1364283B-51A1-41B2-A689-C84FAA0BD34C}" dt="2023-04-03T16:27:59.707" v="283" actId="2164"/>
          <ac:graphicFrameMkLst>
            <pc:docMk/>
            <pc:sldMk cId="1345008357" sldId="401"/>
            <ac:graphicFrameMk id="6" creationId="{5094FBC8-BB74-47F3-965D-16BC678F4D1D}"/>
          </ac:graphicFrameMkLst>
        </pc:graphicFrameChg>
      </pc:sldChg>
      <pc:sldChg chg="modSp del mod">
        <pc:chgData name="Alfred Asterjadhi" userId="39de57b9-85c0-4fd1-aaac-8ca2b6560ad0" providerId="ADAL" clId="{1364283B-51A1-41B2-A689-C84FAA0BD34C}" dt="2023-04-03T16:28:45.666" v="295" actId="47"/>
        <pc:sldMkLst>
          <pc:docMk/>
          <pc:sldMk cId="607869001" sldId="402"/>
        </pc:sldMkLst>
        <pc:spChg chg="mod">
          <ac:chgData name="Alfred Asterjadhi" userId="39de57b9-85c0-4fd1-aaac-8ca2b6560ad0" providerId="ADAL" clId="{1364283B-51A1-41B2-A689-C84FAA0BD34C}" dt="2023-04-03T16:16:07.004" v="59" actId="313"/>
          <ac:spMkLst>
            <pc:docMk/>
            <pc:sldMk cId="607869001" sldId="402"/>
            <ac:spMk id="3" creationId="{D20906E0-F900-4991-83B1-675F5B67FA2D}"/>
          </ac:spMkLst>
        </pc:spChg>
      </pc:sldChg>
      <pc:sldChg chg="modSp del mod">
        <pc:chgData name="Alfred Asterjadhi" userId="39de57b9-85c0-4fd1-aaac-8ca2b6560ad0" providerId="ADAL" clId="{1364283B-51A1-41B2-A689-C84FAA0BD34C}" dt="2023-04-03T16:28:46.964" v="296" actId="47"/>
        <pc:sldMkLst>
          <pc:docMk/>
          <pc:sldMk cId="1256258102" sldId="403"/>
        </pc:sldMkLst>
        <pc:spChg chg="mod">
          <ac:chgData name="Alfred Asterjadhi" userId="39de57b9-85c0-4fd1-aaac-8ca2b6560ad0" providerId="ADAL" clId="{1364283B-51A1-41B2-A689-C84FAA0BD34C}" dt="2023-04-03T16:16:07.494" v="60" actId="313"/>
          <ac:spMkLst>
            <pc:docMk/>
            <pc:sldMk cId="1256258102" sldId="403"/>
            <ac:spMk id="3" creationId="{D20906E0-F900-4991-83B1-675F5B67FA2D}"/>
          </ac:spMkLst>
        </pc:spChg>
      </pc:sldChg>
      <pc:sldChg chg="modSp del mod">
        <pc:chgData name="Alfred Asterjadhi" userId="39de57b9-85c0-4fd1-aaac-8ca2b6560ad0" providerId="ADAL" clId="{1364283B-51A1-41B2-A689-C84FAA0BD34C}" dt="2023-04-03T16:28:48.053" v="297" actId="47"/>
        <pc:sldMkLst>
          <pc:docMk/>
          <pc:sldMk cId="1829076102" sldId="404"/>
        </pc:sldMkLst>
        <pc:spChg chg="mod">
          <ac:chgData name="Alfred Asterjadhi" userId="39de57b9-85c0-4fd1-aaac-8ca2b6560ad0" providerId="ADAL" clId="{1364283B-51A1-41B2-A689-C84FAA0BD34C}" dt="2023-04-03T16:16:07.932" v="61" actId="313"/>
          <ac:spMkLst>
            <pc:docMk/>
            <pc:sldMk cId="1829076102" sldId="404"/>
            <ac:spMk id="3" creationId="{D20906E0-F900-4991-83B1-675F5B67FA2D}"/>
          </ac:spMkLst>
        </pc:spChg>
      </pc:sldChg>
      <pc:sldChg chg="modSp del mod">
        <pc:chgData name="Alfred Asterjadhi" userId="39de57b9-85c0-4fd1-aaac-8ca2b6560ad0" providerId="ADAL" clId="{1364283B-51A1-41B2-A689-C84FAA0BD34C}" dt="2023-04-03T16:34:20.781" v="402" actId="47"/>
        <pc:sldMkLst>
          <pc:docMk/>
          <pc:sldMk cId="3451951815" sldId="406"/>
        </pc:sldMkLst>
        <pc:spChg chg="mod">
          <ac:chgData name="Alfred Asterjadhi" userId="39de57b9-85c0-4fd1-aaac-8ca2b6560ad0" providerId="ADAL" clId="{1364283B-51A1-41B2-A689-C84FAA0BD34C}" dt="2023-04-03T16:16:11.914" v="70" actId="313"/>
          <ac:spMkLst>
            <pc:docMk/>
            <pc:sldMk cId="3451951815" sldId="406"/>
            <ac:spMk id="6" creationId="{974B2026-97FB-40D2-8F22-7E6D319B4EA2}"/>
          </ac:spMkLst>
        </pc:spChg>
      </pc:sldChg>
      <pc:sldChg chg="modSp del mod">
        <pc:chgData name="Alfred Asterjadhi" userId="39de57b9-85c0-4fd1-aaac-8ca2b6560ad0" providerId="ADAL" clId="{1364283B-51A1-41B2-A689-C84FAA0BD34C}" dt="2023-04-03T16:34:23.731" v="404" actId="47"/>
        <pc:sldMkLst>
          <pc:docMk/>
          <pc:sldMk cId="3663532691" sldId="407"/>
        </pc:sldMkLst>
        <pc:spChg chg="mod">
          <ac:chgData name="Alfred Asterjadhi" userId="39de57b9-85c0-4fd1-aaac-8ca2b6560ad0" providerId="ADAL" clId="{1364283B-51A1-41B2-A689-C84FAA0BD34C}" dt="2023-04-03T16:16:13.497" v="72" actId="313"/>
          <ac:spMkLst>
            <pc:docMk/>
            <pc:sldMk cId="3663532691" sldId="407"/>
            <ac:spMk id="6" creationId="{974B2026-97FB-40D2-8F22-7E6D319B4EA2}"/>
          </ac:spMkLst>
        </pc:spChg>
      </pc:sldChg>
      <pc:sldChg chg="modSp del mod">
        <pc:chgData name="Alfred Asterjadhi" userId="39de57b9-85c0-4fd1-aaac-8ca2b6560ad0" providerId="ADAL" clId="{1364283B-51A1-41B2-A689-C84FAA0BD34C}" dt="2023-04-03T16:34:24.817" v="405" actId="47"/>
        <pc:sldMkLst>
          <pc:docMk/>
          <pc:sldMk cId="65460503" sldId="408"/>
        </pc:sldMkLst>
        <pc:spChg chg="mod">
          <ac:chgData name="Alfred Asterjadhi" userId="39de57b9-85c0-4fd1-aaac-8ca2b6560ad0" providerId="ADAL" clId="{1364283B-51A1-41B2-A689-C84FAA0BD34C}" dt="2023-04-03T16:16:14.304" v="73" actId="313"/>
          <ac:spMkLst>
            <pc:docMk/>
            <pc:sldMk cId="65460503" sldId="408"/>
            <ac:spMk id="6" creationId="{974B2026-97FB-40D2-8F22-7E6D319B4EA2}"/>
          </ac:spMkLst>
        </pc:spChg>
      </pc:sldChg>
      <pc:sldChg chg="modSp del mod">
        <pc:chgData name="Alfred Asterjadhi" userId="39de57b9-85c0-4fd1-aaac-8ca2b6560ad0" providerId="ADAL" clId="{1364283B-51A1-41B2-A689-C84FAA0BD34C}" dt="2023-04-03T16:32:01.674" v="339" actId="47"/>
        <pc:sldMkLst>
          <pc:docMk/>
          <pc:sldMk cId="1127907652" sldId="409"/>
        </pc:sldMkLst>
        <pc:spChg chg="mod">
          <ac:chgData name="Alfred Asterjadhi" userId="39de57b9-85c0-4fd1-aaac-8ca2b6560ad0" providerId="ADAL" clId="{1364283B-51A1-41B2-A689-C84FAA0BD34C}" dt="2023-04-03T16:31:58.153" v="338" actId="13926"/>
          <ac:spMkLst>
            <pc:docMk/>
            <pc:sldMk cId="1127907652" sldId="409"/>
            <ac:spMk id="2" creationId="{4B5F0D0E-8BB7-48AB-9160-728B8B3399A2}"/>
          </ac:spMkLst>
        </pc:spChg>
        <pc:spChg chg="mod">
          <ac:chgData name="Alfred Asterjadhi" userId="39de57b9-85c0-4fd1-aaac-8ca2b6560ad0" providerId="ADAL" clId="{1364283B-51A1-41B2-A689-C84FAA0BD34C}" dt="2023-04-03T16:16:10.222" v="66" actId="313"/>
          <ac:spMkLst>
            <pc:docMk/>
            <pc:sldMk cId="1127907652" sldId="409"/>
            <ac:spMk id="6" creationId="{974B2026-97FB-40D2-8F22-7E6D319B4EA2}"/>
          </ac:spMkLst>
        </pc:spChg>
      </pc:sldChg>
      <pc:sldChg chg="modSp mod">
        <pc:chgData name="Alfred Asterjadhi" userId="39de57b9-85c0-4fd1-aaac-8ca2b6560ad0" providerId="ADAL" clId="{1364283B-51A1-41B2-A689-C84FAA0BD34C}" dt="2023-04-03T16:16:17.462" v="80" actId="313"/>
        <pc:sldMkLst>
          <pc:docMk/>
          <pc:sldMk cId="3530745078" sldId="981"/>
        </pc:sldMkLst>
        <pc:spChg chg="mod">
          <ac:chgData name="Alfred Asterjadhi" userId="39de57b9-85c0-4fd1-aaac-8ca2b6560ad0" providerId="ADAL" clId="{1364283B-51A1-41B2-A689-C84FAA0BD34C}" dt="2023-04-03T16:16:17.462" v="80" actId="313"/>
          <ac:spMkLst>
            <pc:docMk/>
            <pc:sldMk cId="3530745078" sldId="981"/>
            <ac:spMk id="6" creationId="{5B730E83-9DC1-A5C8-2ED5-67E59F091639}"/>
          </ac:spMkLst>
        </pc:spChg>
      </pc:sldChg>
      <pc:sldChg chg="modSp add mod">
        <pc:chgData name="Alfred Asterjadhi" userId="39de57b9-85c0-4fd1-aaac-8ca2b6560ad0" providerId="ADAL" clId="{1364283B-51A1-41B2-A689-C84FAA0BD34C}" dt="2023-04-03T16:28:27.245" v="291" actId="20577"/>
        <pc:sldMkLst>
          <pc:docMk/>
          <pc:sldMk cId="900443605" sldId="982"/>
        </pc:sldMkLst>
        <pc:spChg chg="mod">
          <ac:chgData name="Alfred Asterjadhi" userId="39de57b9-85c0-4fd1-aaac-8ca2b6560ad0" providerId="ADAL" clId="{1364283B-51A1-41B2-A689-C84FAA0BD34C}" dt="2023-04-03T16:28:27.245" v="291" actId="20577"/>
          <ac:spMkLst>
            <pc:docMk/>
            <pc:sldMk cId="900443605" sldId="982"/>
            <ac:spMk id="2" creationId="{F2762690-C15C-4839-B40F-0AF3A4D89457}"/>
          </ac:spMkLst>
        </pc:spChg>
      </pc:sldChg>
      <pc:sldChg chg="modSp add mod">
        <pc:chgData name="Alfred Asterjadhi" userId="39de57b9-85c0-4fd1-aaac-8ca2b6560ad0" providerId="ADAL" clId="{1364283B-51A1-41B2-A689-C84FAA0BD34C}" dt="2023-04-03T16:28:29.960" v="292" actId="20577"/>
        <pc:sldMkLst>
          <pc:docMk/>
          <pc:sldMk cId="517202520" sldId="983"/>
        </pc:sldMkLst>
        <pc:spChg chg="mod">
          <ac:chgData name="Alfred Asterjadhi" userId="39de57b9-85c0-4fd1-aaac-8ca2b6560ad0" providerId="ADAL" clId="{1364283B-51A1-41B2-A689-C84FAA0BD34C}" dt="2023-04-03T16:28:29.960" v="292" actId="20577"/>
          <ac:spMkLst>
            <pc:docMk/>
            <pc:sldMk cId="517202520" sldId="983"/>
            <ac:spMk id="2" creationId="{F2762690-C15C-4839-B40F-0AF3A4D89457}"/>
          </ac:spMkLst>
        </pc:spChg>
      </pc:sldChg>
      <pc:sldChg chg="modSp add mod">
        <pc:chgData name="Alfred Asterjadhi" userId="39de57b9-85c0-4fd1-aaac-8ca2b6560ad0" providerId="ADAL" clId="{1364283B-51A1-41B2-A689-C84FAA0BD34C}" dt="2023-04-03T16:28:32.870" v="293" actId="20577"/>
        <pc:sldMkLst>
          <pc:docMk/>
          <pc:sldMk cId="1847678110" sldId="984"/>
        </pc:sldMkLst>
        <pc:spChg chg="mod">
          <ac:chgData name="Alfred Asterjadhi" userId="39de57b9-85c0-4fd1-aaac-8ca2b6560ad0" providerId="ADAL" clId="{1364283B-51A1-41B2-A689-C84FAA0BD34C}" dt="2023-04-03T16:28:32.870" v="293" actId="20577"/>
          <ac:spMkLst>
            <pc:docMk/>
            <pc:sldMk cId="1847678110" sldId="984"/>
            <ac:spMk id="2" creationId="{F2762690-C15C-4839-B40F-0AF3A4D89457}"/>
          </ac:spMkLst>
        </pc:spChg>
      </pc:sldChg>
      <pc:sldChg chg="modSp add mod">
        <pc:chgData name="Alfred Asterjadhi" userId="39de57b9-85c0-4fd1-aaac-8ca2b6560ad0" providerId="ADAL" clId="{1364283B-51A1-41B2-A689-C84FAA0BD34C}" dt="2023-04-03T16:28:36.224" v="294" actId="20577"/>
        <pc:sldMkLst>
          <pc:docMk/>
          <pc:sldMk cId="2988653792" sldId="985"/>
        </pc:sldMkLst>
        <pc:spChg chg="mod">
          <ac:chgData name="Alfred Asterjadhi" userId="39de57b9-85c0-4fd1-aaac-8ca2b6560ad0" providerId="ADAL" clId="{1364283B-51A1-41B2-A689-C84FAA0BD34C}" dt="2023-04-03T16:28:36.224" v="294" actId="20577"/>
          <ac:spMkLst>
            <pc:docMk/>
            <pc:sldMk cId="2988653792" sldId="985"/>
            <ac:spMk id="2" creationId="{F2762690-C15C-4839-B40F-0AF3A4D89457}"/>
          </ac:spMkLst>
        </pc:spChg>
      </pc:sldChg>
      <pc:sldChg chg="modSp add mod">
        <pc:chgData name="Alfred Asterjadhi" userId="39de57b9-85c0-4fd1-aaac-8ca2b6560ad0" providerId="ADAL" clId="{1364283B-51A1-41B2-A689-C84FAA0BD34C}" dt="2023-04-03T16:31:45.365" v="336"/>
        <pc:sldMkLst>
          <pc:docMk/>
          <pc:sldMk cId="505590070" sldId="986"/>
        </pc:sldMkLst>
        <pc:spChg chg="mod">
          <ac:chgData name="Alfred Asterjadhi" userId="39de57b9-85c0-4fd1-aaac-8ca2b6560ad0" providerId="ADAL" clId="{1364283B-51A1-41B2-A689-C84FAA0BD34C}" dt="2023-04-03T16:31:45.365" v="336"/>
          <ac:spMkLst>
            <pc:docMk/>
            <pc:sldMk cId="505590070" sldId="986"/>
            <ac:spMk id="2" creationId="{4B5F0D0E-8BB7-48AB-9160-728B8B3399A2}"/>
          </ac:spMkLst>
        </pc:spChg>
      </pc:sldChg>
      <pc:sldChg chg="modSp add mod">
        <pc:chgData name="Alfred Asterjadhi" userId="39de57b9-85c0-4fd1-aaac-8ca2b6560ad0" providerId="ADAL" clId="{1364283B-51A1-41B2-A689-C84FAA0BD34C}" dt="2023-04-03T16:32:19.982" v="356" actId="20577"/>
        <pc:sldMkLst>
          <pc:docMk/>
          <pc:sldMk cId="3253423641" sldId="987"/>
        </pc:sldMkLst>
        <pc:spChg chg="mod">
          <ac:chgData name="Alfred Asterjadhi" userId="39de57b9-85c0-4fd1-aaac-8ca2b6560ad0" providerId="ADAL" clId="{1364283B-51A1-41B2-A689-C84FAA0BD34C}" dt="2023-04-03T16:32:19.982" v="356" actId="20577"/>
          <ac:spMkLst>
            <pc:docMk/>
            <pc:sldMk cId="3253423641" sldId="987"/>
            <ac:spMk id="2" creationId="{4B5F0D0E-8BB7-48AB-9160-728B8B3399A2}"/>
          </ac:spMkLst>
        </pc:spChg>
      </pc:sldChg>
      <pc:sldChg chg="modSp add mod">
        <pc:chgData name="Alfred Asterjadhi" userId="39de57b9-85c0-4fd1-aaac-8ca2b6560ad0" providerId="ADAL" clId="{1364283B-51A1-41B2-A689-C84FAA0BD34C}" dt="2023-04-03T16:32:51.089" v="367" actId="20577"/>
        <pc:sldMkLst>
          <pc:docMk/>
          <pc:sldMk cId="98822771" sldId="988"/>
        </pc:sldMkLst>
        <pc:spChg chg="mod">
          <ac:chgData name="Alfred Asterjadhi" userId="39de57b9-85c0-4fd1-aaac-8ca2b6560ad0" providerId="ADAL" clId="{1364283B-51A1-41B2-A689-C84FAA0BD34C}" dt="2023-04-03T16:32:51.089" v="367" actId="20577"/>
          <ac:spMkLst>
            <pc:docMk/>
            <pc:sldMk cId="98822771" sldId="988"/>
            <ac:spMk id="2" creationId="{4B5F0D0E-8BB7-48AB-9160-728B8B3399A2}"/>
          </ac:spMkLst>
        </pc:spChg>
      </pc:sldChg>
      <pc:sldChg chg="modSp add mod">
        <pc:chgData name="Alfred Asterjadhi" userId="39de57b9-85c0-4fd1-aaac-8ca2b6560ad0" providerId="ADAL" clId="{1364283B-51A1-41B2-A689-C84FAA0BD34C}" dt="2023-04-03T16:33:01.272" v="369" actId="20577"/>
        <pc:sldMkLst>
          <pc:docMk/>
          <pc:sldMk cId="3577588007" sldId="989"/>
        </pc:sldMkLst>
        <pc:spChg chg="mod">
          <ac:chgData name="Alfred Asterjadhi" userId="39de57b9-85c0-4fd1-aaac-8ca2b6560ad0" providerId="ADAL" clId="{1364283B-51A1-41B2-A689-C84FAA0BD34C}" dt="2023-04-03T16:33:01.272" v="369" actId="20577"/>
          <ac:spMkLst>
            <pc:docMk/>
            <pc:sldMk cId="3577588007" sldId="989"/>
            <ac:spMk id="2" creationId="{4B5F0D0E-8BB7-48AB-9160-728B8B3399A2}"/>
          </ac:spMkLst>
        </pc:spChg>
      </pc:sldChg>
      <pc:sldChg chg="modSp add mod">
        <pc:chgData name="Alfred Asterjadhi" userId="39de57b9-85c0-4fd1-aaac-8ca2b6560ad0" providerId="ADAL" clId="{1364283B-51A1-41B2-A689-C84FAA0BD34C}" dt="2023-04-03T16:39:06.007" v="549" actId="20577"/>
        <pc:sldMkLst>
          <pc:docMk/>
          <pc:sldMk cId="1839324276" sldId="990"/>
        </pc:sldMkLst>
        <pc:spChg chg="mod">
          <ac:chgData name="Alfred Asterjadhi" userId="39de57b9-85c0-4fd1-aaac-8ca2b6560ad0" providerId="ADAL" clId="{1364283B-51A1-41B2-A689-C84FAA0BD34C}" dt="2023-04-03T16:33:56.708" v="394" actId="20577"/>
          <ac:spMkLst>
            <pc:docMk/>
            <pc:sldMk cId="1839324276" sldId="990"/>
            <ac:spMk id="2" creationId="{4B5F0D0E-8BB7-48AB-9160-728B8B3399A2}"/>
          </ac:spMkLst>
        </pc:spChg>
        <pc:spChg chg="mod">
          <ac:chgData name="Alfred Asterjadhi" userId="39de57b9-85c0-4fd1-aaac-8ca2b6560ad0" providerId="ADAL" clId="{1364283B-51A1-41B2-A689-C84FAA0BD34C}" dt="2023-04-03T16:39:06.007" v="549" actId="20577"/>
          <ac:spMkLst>
            <pc:docMk/>
            <pc:sldMk cId="1839324276" sldId="990"/>
            <ac:spMk id="3" creationId="{DFB0BA47-D7B6-4F95-932E-A7AA615BC440}"/>
          </ac:spMkLst>
        </pc:spChg>
      </pc:sldChg>
      <pc:sldChg chg="modSp add mod">
        <pc:chgData name="Alfred Asterjadhi" userId="39de57b9-85c0-4fd1-aaac-8ca2b6560ad0" providerId="ADAL" clId="{1364283B-51A1-41B2-A689-C84FAA0BD34C}" dt="2023-04-03T16:34:00.086" v="395" actId="20577"/>
        <pc:sldMkLst>
          <pc:docMk/>
          <pc:sldMk cId="1898342874" sldId="991"/>
        </pc:sldMkLst>
        <pc:spChg chg="mod">
          <ac:chgData name="Alfred Asterjadhi" userId="39de57b9-85c0-4fd1-aaac-8ca2b6560ad0" providerId="ADAL" clId="{1364283B-51A1-41B2-A689-C84FAA0BD34C}" dt="2023-04-03T16:34:00.086" v="395" actId="20577"/>
          <ac:spMkLst>
            <pc:docMk/>
            <pc:sldMk cId="1898342874" sldId="991"/>
            <ac:spMk id="2" creationId="{4B5F0D0E-8BB7-48AB-9160-728B8B3399A2}"/>
          </ac:spMkLst>
        </pc:spChg>
      </pc:sldChg>
      <pc:sldChg chg="modSp add mod">
        <pc:chgData name="Alfred Asterjadhi" userId="39de57b9-85c0-4fd1-aaac-8ca2b6560ad0" providerId="ADAL" clId="{1364283B-51A1-41B2-A689-C84FAA0BD34C}" dt="2023-04-03T16:34:11.624" v="399" actId="20577"/>
        <pc:sldMkLst>
          <pc:docMk/>
          <pc:sldMk cId="705428555" sldId="992"/>
        </pc:sldMkLst>
        <pc:spChg chg="mod">
          <ac:chgData name="Alfred Asterjadhi" userId="39de57b9-85c0-4fd1-aaac-8ca2b6560ad0" providerId="ADAL" clId="{1364283B-51A1-41B2-A689-C84FAA0BD34C}" dt="2023-04-03T16:34:11.624" v="399" actId="20577"/>
          <ac:spMkLst>
            <pc:docMk/>
            <pc:sldMk cId="705428555" sldId="992"/>
            <ac:spMk id="2" creationId="{4B5F0D0E-8BB7-48AB-9160-728B8B3399A2}"/>
          </ac:spMkLst>
        </pc:spChg>
      </pc:sldChg>
      <pc:sldChg chg="modSp add del mod">
        <pc:chgData name="Alfred Asterjadhi" userId="39de57b9-85c0-4fd1-aaac-8ca2b6560ad0" providerId="ADAL" clId="{1364283B-51A1-41B2-A689-C84FAA0BD34C}" dt="2023-04-03T16:38:40.026" v="518" actId="47"/>
        <pc:sldMkLst>
          <pc:docMk/>
          <pc:sldMk cId="3057735301" sldId="993"/>
        </pc:sldMkLst>
        <pc:spChg chg="mod">
          <ac:chgData name="Alfred Asterjadhi" userId="39de57b9-85c0-4fd1-aaac-8ca2b6560ad0" providerId="ADAL" clId="{1364283B-51A1-41B2-A689-C84FAA0BD34C}" dt="2023-04-03T16:35:04.363" v="427" actId="20577"/>
          <ac:spMkLst>
            <pc:docMk/>
            <pc:sldMk cId="3057735301" sldId="993"/>
            <ac:spMk id="2" creationId="{4B5F0D0E-8BB7-48AB-9160-728B8B3399A2}"/>
          </ac:spMkLst>
        </pc:spChg>
      </pc:sldChg>
      <pc:sldChg chg="modSp add mod">
        <pc:chgData name="Alfred Asterjadhi" userId="39de57b9-85c0-4fd1-aaac-8ca2b6560ad0" providerId="ADAL" clId="{1364283B-51A1-41B2-A689-C84FAA0BD34C}" dt="2023-04-03T16:35:38.195" v="459" actId="20577"/>
        <pc:sldMkLst>
          <pc:docMk/>
          <pc:sldMk cId="2409887836" sldId="994"/>
        </pc:sldMkLst>
        <pc:spChg chg="mod">
          <ac:chgData name="Alfred Asterjadhi" userId="39de57b9-85c0-4fd1-aaac-8ca2b6560ad0" providerId="ADAL" clId="{1364283B-51A1-41B2-A689-C84FAA0BD34C}" dt="2023-04-03T16:35:38.195" v="459" actId="20577"/>
          <ac:spMkLst>
            <pc:docMk/>
            <pc:sldMk cId="2409887836" sldId="994"/>
            <ac:spMk id="2" creationId="{4B5F0D0E-8BB7-48AB-9160-728B8B3399A2}"/>
          </ac:spMkLst>
        </pc:spChg>
      </pc:sldChg>
      <pc:sldChg chg="modSp add mod">
        <pc:chgData name="Alfred Asterjadhi" userId="39de57b9-85c0-4fd1-aaac-8ca2b6560ad0" providerId="ADAL" clId="{1364283B-51A1-41B2-A689-C84FAA0BD34C}" dt="2023-04-03T16:38:56.139" v="542" actId="20577"/>
        <pc:sldMkLst>
          <pc:docMk/>
          <pc:sldMk cId="3360543781" sldId="995"/>
        </pc:sldMkLst>
        <pc:spChg chg="mod">
          <ac:chgData name="Alfred Asterjadhi" userId="39de57b9-85c0-4fd1-aaac-8ca2b6560ad0" providerId="ADAL" clId="{1364283B-51A1-41B2-A689-C84FAA0BD34C}" dt="2023-04-03T16:38:52.372" v="535" actId="20577"/>
          <ac:spMkLst>
            <pc:docMk/>
            <pc:sldMk cId="3360543781" sldId="995"/>
            <ac:spMk id="2" creationId="{4B5F0D0E-8BB7-48AB-9160-728B8B3399A2}"/>
          </ac:spMkLst>
        </pc:spChg>
        <pc:spChg chg="mod">
          <ac:chgData name="Alfred Asterjadhi" userId="39de57b9-85c0-4fd1-aaac-8ca2b6560ad0" providerId="ADAL" clId="{1364283B-51A1-41B2-A689-C84FAA0BD34C}" dt="2023-04-03T16:38:56.139" v="542" actId="20577"/>
          <ac:spMkLst>
            <pc:docMk/>
            <pc:sldMk cId="3360543781" sldId="995"/>
            <ac:spMk id="3" creationId="{DFB0BA47-D7B6-4F95-932E-A7AA615BC440}"/>
          </ac:spMkLst>
        </pc:spChg>
      </pc:sldChg>
      <pc:sldMasterChg chg="modSp mod">
        <pc:chgData name="Alfred Asterjadhi" userId="39de57b9-85c0-4fd1-aaac-8ca2b6560ad0" providerId="ADAL" clId="{1364283B-51A1-41B2-A689-C84FAA0BD34C}" dt="2023-04-03T16:12:51.560" v="13" actId="20577"/>
        <pc:sldMasterMkLst>
          <pc:docMk/>
          <pc:sldMasterMk cId="0" sldId="2147483648"/>
        </pc:sldMasterMkLst>
        <pc:spChg chg="mod">
          <ac:chgData name="Alfred Asterjadhi" userId="39de57b9-85c0-4fd1-aaac-8ca2b6560ad0" providerId="ADAL" clId="{1364283B-51A1-41B2-A689-C84FAA0BD34C}" dt="2023-04-03T16:12:37.112" v="9" actId="6549"/>
          <ac:spMkLst>
            <pc:docMk/>
            <pc:sldMasterMk cId="0" sldId="2147483648"/>
            <ac:spMk id="10" creationId="{00000000-0000-0000-0000-000000000000}"/>
          </ac:spMkLst>
        </pc:spChg>
        <pc:spChg chg="mod">
          <ac:chgData name="Alfred Asterjadhi" userId="39de57b9-85c0-4fd1-aaac-8ca2b6560ad0" providerId="ADAL" clId="{1364283B-51A1-41B2-A689-C84FAA0BD34C}" dt="2023-04-03T16:12:51.560" v="13" actId="20577"/>
          <ac:spMkLst>
            <pc:docMk/>
            <pc:sldMasterMk cId="0" sldId="2147483648"/>
            <ac:spMk id="1027"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DEB6449B-8A8D-4E94-A282-14FD81CF86A3}"/>
    <pc:docChg chg="undo custSel addSld delSld modSld sldOrd modMainMaster">
      <pc:chgData name="Alfred Asterjadhi" userId="39de57b9-85c0-4fd1-aaac-8ca2b6560ad0" providerId="ADAL" clId="{DEB6449B-8A8D-4E94-A282-14FD81CF86A3}" dt="2022-12-12T21:30:59.396" v="438"/>
      <pc:docMkLst>
        <pc:docMk/>
      </pc:docMkLst>
      <pc:sldChg chg="modSp mod">
        <pc:chgData name="Alfred Asterjadhi" userId="39de57b9-85c0-4fd1-aaac-8ca2b6560ad0" providerId="ADAL" clId="{DEB6449B-8A8D-4E94-A282-14FD81CF86A3}" dt="2022-12-12T17:58:56.144" v="248"/>
        <pc:sldMkLst>
          <pc:docMk/>
          <pc:sldMk cId="0" sldId="256"/>
        </pc:sldMkLst>
        <pc:spChg chg="mod">
          <ac:chgData name="Alfred Asterjadhi" userId="39de57b9-85c0-4fd1-aaac-8ca2b6560ad0" providerId="ADAL" clId="{DEB6449B-8A8D-4E94-A282-14FD81CF86A3}" dt="2022-12-08T22:13:50.917" v="9" actId="20577"/>
          <ac:spMkLst>
            <pc:docMk/>
            <pc:sldMk cId="0" sldId="256"/>
            <ac:spMk id="6" creationId="{00000000-0000-0000-0000-000000000000}"/>
          </ac:spMkLst>
        </pc:spChg>
        <pc:spChg chg="mod">
          <ac:chgData name="Alfred Asterjadhi" userId="39de57b9-85c0-4fd1-aaac-8ca2b6560ad0" providerId="ADAL" clId="{DEB6449B-8A8D-4E94-A282-14FD81CF86A3}" dt="2022-12-12T17:58:52.904" v="247" actId="20577"/>
          <ac:spMkLst>
            <pc:docMk/>
            <pc:sldMk cId="0" sldId="256"/>
            <ac:spMk id="7" creationId="{00000000-0000-0000-0000-000000000000}"/>
          </ac:spMkLst>
        </pc:spChg>
        <pc:spChg chg="mod">
          <ac:chgData name="Alfred Asterjadhi" userId="39de57b9-85c0-4fd1-aaac-8ca2b6560ad0" providerId="ADAL" clId="{DEB6449B-8A8D-4E94-A282-14FD81CF86A3}" dt="2022-12-08T22:14:18.612" v="22" actId="20577"/>
          <ac:spMkLst>
            <pc:docMk/>
            <pc:sldMk cId="0" sldId="256"/>
            <ac:spMk id="3073" creationId="{00000000-0000-0000-0000-000000000000}"/>
          </ac:spMkLst>
        </pc:spChg>
        <pc:spChg chg="mod">
          <ac:chgData name="Alfred Asterjadhi" userId="39de57b9-85c0-4fd1-aaac-8ca2b6560ad0" providerId="ADAL" clId="{DEB6449B-8A8D-4E94-A282-14FD81CF86A3}" dt="2022-12-12T17:51:40.533" v="158" actId="6549"/>
          <ac:spMkLst>
            <pc:docMk/>
            <pc:sldMk cId="0" sldId="256"/>
            <ac:spMk id="3074" creationId="{00000000-0000-0000-0000-000000000000}"/>
          </ac:spMkLst>
        </pc:spChg>
        <pc:graphicFrameChg chg="mod">
          <ac:chgData name="Alfred Asterjadhi" userId="39de57b9-85c0-4fd1-aaac-8ca2b6560ad0" providerId="ADAL" clId="{DEB6449B-8A8D-4E94-A282-14FD81CF86A3}" dt="2022-12-12T17:58:56.144" v="248"/>
          <ac:graphicFrameMkLst>
            <pc:docMk/>
            <pc:sldMk cId="0" sldId="256"/>
            <ac:graphicFrameMk id="3075" creationId="{00000000-0000-0000-0000-000000000000}"/>
          </ac:graphicFrameMkLst>
        </pc:graphicFrameChg>
      </pc:sldChg>
      <pc:sldChg chg="modSp mod">
        <pc:chgData name="Alfred Asterjadhi" userId="39de57b9-85c0-4fd1-aaac-8ca2b6560ad0" providerId="ADAL" clId="{DEB6449B-8A8D-4E94-A282-14FD81CF86A3}" dt="2022-12-12T17:50:47.978" v="138" actId="20577"/>
        <pc:sldMkLst>
          <pc:docMk/>
          <pc:sldMk cId="0" sldId="257"/>
        </pc:sldMkLst>
        <pc:spChg chg="mod">
          <ac:chgData name="Alfred Asterjadhi" userId="39de57b9-85c0-4fd1-aaac-8ca2b6560ad0" providerId="ADAL" clId="{DEB6449B-8A8D-4E94-A282-14FD81CF86A3}" dt="2022-12-12T17:50:31.564" v="125"/>
          <ac:spMkLst>
            <pc:docMk/>
            <pc:sldMk cId="0" sldId="257"/>
            <ac:spMk id="7" creationId="{4565958B-DD30-4EE7-AF20-DC550898176B}"/>
          </ac:spMkLst>
        </pc:spChg>
        <pc:spChg chg="mod">
          <ac:chgData name="Alfred Asterjadhi" userId="39de57b9-85c0-4fd1-aaac-8ca2b6560ad0" providerId="ADAL" clId="{DEB6449B-8A8D-4E94-A282-14FD81CF86A3}" dt="2022-12-12T17:50:47.978" v="138" actId="20577"/>
          <ac:spMkLst>
            <pc:docMk/>
            <pc:sldMk cId="0" sldId="257"/>
            <ac:spMk id="4098" creationId="{00000000-0000-0000-0000-000000000000}"/>
          </ac:spMkLst>
        </pc:spChg>
      </pc:sldChg>
      <pc:sldChg chg="modSp mod">
        <pc:chgData name="Alfred Asterjadhi" userId="39de57b9-85c0-4fd1-aaac-8ca2b6560ad0" providerId="ADAL" clId="{DEB6449B-8A8D-4E94-A282-14FD81CF86A3}" dt="2022-12-12T17:50:55.955" v="139"/>
        <pc:sldMkLst>
          <pc:docMk/>
          <pc:sldMk cId="3254182675" sldId="258"/>
        </pc:sldMkLst>
        <pc:spChg chg="mod">
          <ac:chgData name="Alfred Asterjadhi" userId="39de57b9-85c0-4fd1-aaac-8ca2b6560ad0" providerId="ADAL" clId="{DEB6449B-8A8D-4E94-A282-14FD81CF86A3}" dt="2022-12-12T17:50:55.955" v="139"/>
          <ac:spMkLst>
            <pc:docMk/>
            <pc:sldMk cId="3254182675" sldId="258"/>
            <ac:spMk id="7" creationId="{4F62ADF5-BC8B-4EF4-B4E8-C355611EECFF}"/>
          </ac:spMkLst>
        </pc:spChg>
      </pc:sldChg>
      <pc:sldChg chg="modSp mod">
        <pc:chgData name="Alfred Asterjadhi" userId="39de57b9-85c0-4fd1-aaac-8ca2b6560ad0" providerId="ADAL" clId="{DEB6449B-8A8D-4E94-A282-14FD81CF86A3}" dt="2022-12-12T17:51:00.275" v="141"/>
        <pc:sldMkLst>
          <pc:docMk/>
          <pc:sldMk cId="3136880362" sldId="260"/>
        </pc:sldMkLst>
        <pc:spChg chg="mod">
          <ac:chgData name="Alfred Asterjadhi" userId="39de57b9-85c0-4fd1-aaac-8ca2b6560ad0" providerId="ADAL" clId="{DEB6449B-8A8D-4E94-A282-14FD81CF86A3}" dt="2022-12-12T17:51:00.275" v="141"/>
          <ac:spMkLst>
            <pc:docMk/>
            <pc:sldMk cId="3136880362" sldId="260"/>
            <ac:spMk id="7" creationId="{733EE7F5-4D25-4915-8021-FD9EE23E2C32}"/>
          </ac:spMkLst>
        </pc:spChg>
      </pc:sldChg>
      <pc:sldChg chg="modSp mod">
        <pc:chgData name="Alfred Asterjadhi" userId="39de57b9-85c0-4fd1-aaac-8ca2b6560ad0" providerId="ADAL" clId="{DEB6449B-8A8D-4E94-A282-14FD81CF86A3}" dt="2022-12-12T17:51:07.903" v="145"/>
        <pc:sldMkLst>
          <pc:docMk/>
          <pc:sldMk cId="1676196551" sldId="261"/>
        </pc:sldMkLst>
        <pc:spChg chg="mod">
          <ac:chgData name="Alfred Asterjadhi" userId="39de57b9-85c0-4fd1-aaac-8ca2b6560ad0" providerId="ADAL" clId="{DEB6449B-8A8D-4E94-A282-14FD81CF86A3}" dt="2022-12-12T17:51:07.903" v="145"/>
          <ac:spMkLst>
            <pc:docMk/>
            <pc:sldMk cId="1676196551" sldId="261"/>
            <ac:spMk id="7" creationId="{0A0F1EBF-63A8-4C75-8DB7-0D8CD44D0896}"/>
          </ac:spMkLst>
        </pc:spChg>
      </pc:sldChg>
      <pc:sldChg chg="modSp mod">
        <pc:chgData name="Alfred Asterjadhi" userId="39de57b9-85c0-4fd1-aaac-8ca2b6560ad0" providerId="ADAL" clId="{DEB6449B-8A8D-4E94-A282-14FD81CF86A3}" dt="2022-12-12T17:51:09.792" v="146"/>
        <pc:sldMkLst>
          <pc:docMk/>
          <pc:sldMk cId="2927177891" sldId="263"/>
        </pc:sldMkLst>
        <pc:spChg chg="mod">
          <ac:chgData name="Alfred Asterjadhi" userId="39de57b9-85c0-4fd1-aaac-8ca2b6560ad0" providerId="ADAL" clId="{DEB6449B-8A8D-4E94-A282-14FD81CF86A3}" dt="2022-12-12T17:51:09.792" v="146"/>
          <ac:spMkLst>
            <pc:docMk/>
            <pc:sldMk cId="2927177891" sldId="263"/>
            <ac:spMk id="9" creationId="{4BB4CFD1-21C6-467E-AB6E-3577A473F86D}"/>
          </ac:spMkLst>
        </pc:spChg>
      </pc:sldChg>
      <pc:sldChg chg="modSp mod">
        <pc:chgData name="Alfred Asterjadhi" userId="39de57b9-85c0-4fd1-aaac-8ca2b6560ad0" providerId="ADAL" clId="{DEB6449B-8A8D-4E94-A282-14FD81CF86A3}" dt="2022-12-12T17:51:11.627" v="147"/>
        <pc:sldMkLst>
          <pc:docMk/>
          <pc:sldMk cId="4277600907" sldId="264"/>
        </pc:sldMkLst>
        <pc:spChg chg="mod">
          <ac:chgData name="Alfred Asterjadhi" userId="39de57b9-85c0-4fd1-aaac-8ca2b6560ad0" providerId="ADAL" clId="{DEB6449B-8A8D-4E94-A282-14FD81CF86A3}" dt="2022-12-12T17:51:11.627" v="147"/>
          <ac:spMkLst>
            <pc:docMk/>
            <pc:sldMk cId="4277600907" sldId="264"/>
            <ac:spMk id="8" creationId="{B2C4C695-AFB3-4956-B721-DB0805BA0685}"/>
          </ac:spMkLst>
        </pc:spChg>
      </pc:sldChg>
      <pc:sldChg chg="modSp mod">
        <pc:chgData name="Alfred Asterjadhi" userId="39de57b9-85c0-4fd1-aaac-8ca2b6560ad0" providerId="ADAL" clId="{DEB6449B-8A8D-4E94-A282-14FD81CF86A3}" dt="2022-12-12T17:51:13.861" v="148"/>
        <pc:sldMkLst>
          <pc:docMk/>
          <pc:sldMk cId="2436815634" sldId="265"/>
        </pc:sldMkLst>
        <pc:spChg chg="mod">
          <ac:chgData name="Alfred Asterjadhi" userId="39de57b9-85c0-4fd1-aaac-8ca2b6560ad0" providerId="ADAL" clId="{DEB6449B-8A8D-4E94-A282-14FD81CF86A3}" dt="2022-12-12T17:51:13.861" v="148"/>
          <ac:spMkLst>
            <pc:docMk/>
            <pc:sldMk cId="2436815634" sldId="265"/>
            <ac:spMk id="9" creationId="{535943CE-0A57-43F4-9844-46B4091CBC16}"/>
          </ac:spMkLst>
        </pc:spChg>
      </pc:sldChg>
      <pc:sldChg chg="modSp mod">
        <pc:chgData name="Alfred Asterjadhi" userId="39de57b9-85c0-4fd1-aaac-8ca2b6560ad0" providerId="ADAL" clId="{DEB6449B-8A8D-4E94-A282-14FD81CF86A3}" dt="2022-12-12T17:51:15.651" v="149"/>
        <pc:sldMkLst>
          <pc:docMk/>
          <pc:sldMk cId="2400177835" sldId="266"/>
        </pc:sldMkLst>
        <pc:spChg chg="mod">
          <ac:chgData name="Alfred Asterjadhi" userId="39de57b9-85c0-4fd1-aaac-8ca2b6560ad0" providerId="ADAL" clId="{DEB6449B-8A8D-4E94-A282-14FD81CF86A3}" dt="2022-12-12T17:51:15.651" v="149"/>
          <ac:spMkLst>
            <pc:docMk/>
            <pc:sldMk cId="2400177835" sldId="266"/>
            <ac:spMk id="8" creationId="{C5505616-1CE2-43B4-878B-31634EEB6CA7}"/>
          </ac:spMkLst>
        </pc:spChg>
      </pc:sldChg>
      <pc:sldChg chg="modSp mod">
        <pc:chgData name="Alfred Asterjadhi" userId="39de57b9-85c0-4fd1-aaac-8ca2b6560ad0" providerId="ADAL" clId="{DEB6449B-8A8D-4E94-A282-14FD81CF86A3}" dt="2022-12-12T17:55:15.299" v="198" actId="20577"/>
        <pc:sldMkLst>
          <pc:docMk/>
          <pc:sldMk cId="132832093" sldId="267"/>
        </pc:sldMkLst>
        <pc:spChg chg="mod">
          <ac:chgData name="Alfred Asterjadhi" userId="39de57b9-85c0-4fd1-aaac-8ca2b6560ad0" providerId="ADAL" clId="{DEB6449B-8A8D-4E94-A282-14FD81CF86A3}" dt="2022-12-12T17:55:15.299" v="198" actId="20577"/>
          <ac:spMkLst>
            <pc:docMk/>
            <pc:sldMk cId="132832093" sldId="267"/>
            <ac:spMk id="3" creationId="{00000000-0000-0000-0000-000000000000}"/>
          </ac:spMkLst>
        </pc:spChg>
        <pc:spChg chg="mod">
          <ac:chgData name="Alfred Asterjadhi" userId="39de57b9-85c0-4fd1-aaac-8ca2b6560ad0" providerId="ADAL" clId="{DEB6449B-8A8D-4E94-A282-14FD81CF86A3}" dt="2022-12-12T17:51:24.597" v="154"/>
          <ac:spMkLst>
            <pc:docMk/>
            <pc:sldMk cId="132832093" sldId="267"/>
            <ac:spMk id="7" creationId="{C00CAC69-BF6D-4936-9CE0-D96F88ACD748}"/>
          </ac:spMkLst>
        </pc:spChg>
      </pc:sldChg>
      <pc:sldChg chg="modSp mod">
        <pc:chgData name="Alfred Asterjadhi" userId="39de57b9-85c0-4fd1-aaac-8ca2b6560ad0" providerId="ADAL" clId="{DEB6449B-8A8D-4E94-A282-14FD81CF86A3}" dt="2022-12-12T17:51:29.352" v="156"/>
        <pc:sldMkLst>
          <pc:docMk/>
          <pc:sldMk cId="3976818858" sldId="269"/>
        </pc:sldMkLst>
        <pc:spChg chg="mod">
          <ac:chgData name="Alfred Asterjadhi" userId="39de57b9-85c0-4fd1-aaac-8ca2b6560ad0" providerId="ADAL" clId="{DEB6449B-8A8D-4E94-A282-14FD81CF86A3}" dt="2022-12-12T17:51:29.352" v="156"/>
          <ac:spMkLst>
            <pc:docMk/>
            <pc:sldMk cId="3976818858" sldId="269"/>
            <ac:spMk id="6" creationId="{00000000-0000-0000-0000-000000000000}"/>
          </ac:spMkLst>
        </pc:spChg>
        <pc:graphicFrameChg chg="mod modGraphic">
          <ac:chgData name="Alfred Asterjadhi" userId="39de57b9-85c0-4fd1-aaac-8ca2b6560ad0" providerId="ADAL" clId="{DEB6449B-8A8D-4E94-A282-14FD81CF86A3}" dt="2022-12-12T14:39:46.571" v="57"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DEB6449B-8A8D-4E94-A282-14FD81CF86A3}" dt="2022-12-12T17:51:17.442" v="150"/>
        <pc:sldMkLst>
          <pc:docMk/>
          <pc:sldMk cId="3387863760" sldId="270"/>
        </pc:sldMkLst>
        <pc:spChg chg="mod">
          <ac:chgData name="Alfred Asterjadhi" userId="39de57b9-85c0-4fd1-aaac-8ca2b6560ad0" providerId="ADAL" clId="{DEB6449B-8A8D-4E94-A282-14FD81CF86A3}" dt="2022-12-12T17:51:17.442" v="150"/>
          <ac:spMkLst>
            <pc:docMk/>
            <pc:sldMk cId="3387863760" sldId="270"/>
            <ac:spMk id="8" creationId="{B1C9D975-9B89-429E-A2AD-175C2CE0D83A}"/>
          </ac:spMkLst>
        </pc:spChg>
      </pc:sldChg>
      <pc:sldChg chg="modSp mod">
        <pc:chgData name="Alfred Asterjadhi" userId="39de57b9-85c0-4fd1-aaac-8ca2b6560ad0" providerId="ADAL" clId="{DEB6449B-8A8D-4E94-A282-14FD81CF86A3}" dt="2022-12-12T17:51:26.995" v="155"/>
        <pc:sldMkLst>
          <pc:docMk/>
          <pc:sldMk cId="2243228416" sldId="299"/>
        </pc:sldMkLst>
        <pc:spChg chg="mod">
          <ac:chgData name="Alfred Asterjadhi" userId="39de57b9-85c0-4fd1-aaac-8ca2b6560ad0" providerId="ADAL" clId="{DEB6449B-8A8D-4E94-A282-14FD81CF86A3}" dt="2022-12-12T17:44:07.721" v="122" actId="404"/>
          <ac:spMkLst>
            <pc:docMk/>
            <pc:sldMk cId="2243228416" sldId="299"/>
            <ac:spMk id="3" creationId="{3857177C-4F12-41D1-AB93-6925069E5DB9}"/>
          </ac:spMkLst>
        </pc:spChg>
        <pc:spChg chg="mod">
          <ac:chgData name="Alfred Asterjadhi" userId="39de57b9-85c0-4fd1-aaac-8ca2b6560ad0" providerId="ADAL" clId="{DEB6449B-8A8D-4E94-A282-14FD81CF86A3}" dt="2022-12-12T17:51:26.995" v="155"/>
          <ac:spMkLst>
            <pc:docMk/>
            <pc:sldMk cId="2243228416" sldId="299"/>
            <ac:spMk id="8" creationId="{ADA0A8BA-AA59-4AB6-9BD0-89E3B2E275F5}"/>
          </ac:spMkLst>
        </pc:spChg>
        <pc:spChg chg="mod">
          <ac:chgData name="Alfred Asterjadhi" userId="39de57b9-85c0-4fd1-aaac-8ca2b6560ad0" providerId="ADAL" clId="{DEB6449B-8A8D-4E94-A282-14FD81CF86A3}" dt="2022-12-12T17:44:15.116" v="124" actId="403"/>
          <ac:spMkLst>
            <pc:docMk/>
            <pc:sldMk cId="2243228416" sldId="299"/>
            <ac:spMk id="17" creationId="{442A1050-6527-4B2E-A943-E125D6B48B52}"/>
          </ac:spMkLst>
        </pc:spChg>
      </pc:sldChg>
      <pc:sldChg chg="modSp mod">
        <pc:chgData name="Alfred Asterjadhi" userId="39de57b9-85c0-4fd1-aaac-8ca2b6560ad0" providerId="ADAL" clId="{DEB6449B-8A8D-4E94-A282-14FD81CF86A3}" dt="2022-12-12T21:30:21.718" v="418"/>
        <pc:sldMkLst>
          <pc:docMk/>
          <pc:sldMk cId="1677969607" sldId="323"/>
        </pc:sldMkLst>
        <pc:spChg chg="mod">
          <ac:chgData name="Alfred Asterjadhi" userId="39de57b9-85c0-4fd1-aaac-8ca2b6560ad0" providerId="ADAL" clId="{DEB6449B-8A8D-4E94-A282-14FD81CF86A3}" dt="2022-12-12T21:30:21.718" v="418"/>
          <ac:spMkLst>
            <pc:docMk/>
            <pc:sldMk cId="1677969607" sldId="323"/>
            <ac:spMk id="7" creationId="{247ADCDE-7164-400D-8B27-4BAED4FE7810}"/>
          </ac:spMkLst>
        </pc:spChg>
      </pc:sldChg>
      <pc:sldChg chg="modSp mod">
        <pc:chgData name="Alfred Asterjadhi" userId="39de57b9-85c0-4fd1-aaac-8ca2b6560ad0" providerId="ADAL" clId="{DEB6449B-8A8D-4E94-A282-14FD81CF86A3}" dt="2022-12-12T17:51:02.697" v="142"/>
        <pc:sldMkLst>
          <pc:docMk/>
          <pc:sldMk cId="1908471061" sldId="328"/>
        </pc:sldMkLst>
        <pc:spChg chg="mod">
          <ac:chgData name="Alfred Asterjadhi" userId="39de57b9-85c0-4fd1-aaac-8ca2b6560ad0" providerId="ADAL" clId="{DEB6449B-8A8D-4E94-A282-14FD81CF86A3}" dt="2022-12-12T17:51:02.697" v="142"/>
          <ac:spMkLst>
            <pc:docMk/>
            <pc:sldMk cId="1908471061" sldId="328"/>
            <ac:spMk id="6" creationId="{FCA6EDD1-4720-45B9-8B18-08C7AF47C492}"/>
          </ac:spMkLst>
        </pc:spChg>
      </pc:sldChg>
      <pc:sldChg chg="modSp mod">
        <pc:chgData name="Alfred Asterjadhi" userId="39de57b9-85c0-4fd1-aaac-8ca2b6560ad0" providerId="ADAL" clId="{DEB6449B-8A8D-4E94-A282-14FD81CF86A3}" dt="2022-12-12T17:51:19.317" v="151"/>
        <pc:sldMkLst>
          <pc:docMk/>
          <pc:sldMk cId="15571502" sldId="330"/>
        </pc:sldMkLst>
        <pc:spChg chg="mod">
          <ac:chgData name="Alfred Asterjadhi" userId="39de57b9-85c0-4fd1-aaac-8ca2b6560ad0" providerId="ADAL" clId="{DEB6449B-8A8D-4E94-A282-14FD81CF86A3}" dt="2022-12-12T17:51:19.317" v="151"/>
          <ac:spMkLst>
            <pc:docMk/>
            <pc:sldMk cId="15571502" sldId="330"/>
            <ac:spMk id="6" creationId="{5C48BDE3-7807-417F-A4F1-5356D38590CA}"/>
          </ac:spMkLst>
        </pc:spChg>
      </pc:sldChg>
      <pc:sldChg chg="modSp mod">
        <pc:chgData name="Alfred Asterjadhi" userId="39de57b9-85c0-4fd1-aaac-8ca2b6560ad0" providerId="ADAL" clId="{DEB6449B-8A8D-4E94-A282-14FD81CF86A3}" dt="2022-12-12T17:51:21.235" v="152"/>
        <pc:sldMkLst>
          <pc:docMk/>
          <pc:sldMk cId="3200711991" sldId="331"/>
        </pc:sldMkLst>
        <pc:spChg chg="mod">
          <ac:chgData name="Alfred Asterjadhi" userId="39de57b9-85c0-4fd1-aaac-8ca2b6560ad0" providerId="ADAL" clId="{DEB6449B-8A8D-4E94-A282-14FD81CF86A3}" dt="2022-12-12T17:51:21.235" v="152"/>
          <ac:spMkLst>
            <pc:docMk/>
            <pc:sldMk cId="3200711991" sldId="331"/>
            <ac:spMk id="6" creationId="{C3BF5992-FFFD-4B64-900D-0590BA3C03CE}"/>
          </ac:spMkLst>
        </pc:spChg>
      </pc:sldChg>
      <pc:sldChg chg="modSp mod">
        <pc:chgData name="Alfred Asterjadhi" userId="39de57b9-85c0-4fd1-aaac-8ca2b6560ad0" providerId="ADAL" clId="{DEB6449B-8A8D-4E94-A282-14FD81CF86A3}" dt="2022-12-12T17:51:22.923" v="153"/>
        <pc:sldMkLst>
          <pc:docMk/>
          <pc:sldMk cId="2409609221" sldId="332"/>
        </pc:sldMkLst>
        <pc:spChg chg="mod">
          <ac:chgData name="Alfred Asterjadhi" userId="39de57b9-85c0-4fd1-aaac-8ca2b6560ad0" providerId="ADAL" clId="{DEB6449B-8A8D-4E94-A282-14FD81CF86A3}" dt="2022-12-12T17:51:22.923" v="153"/>
          <ac:spMkLst>
            <pc:docMk/>
            <pc:sldMk cId="2409609221" sldId="332"/>
            <ac:spMk id="6" creationId="{2B4D6F20-084B-4EE9-AD6D-290838010348}"/>
          </ac:spMkLst>
        </pc:spChg>
      </pc:sldChg>
      <pc:sldChg chg="modSp mod">
        <pc:chgData name="Alfred Asterjadhi" userId="39de57b9-85c0-4fd1-aaac-8ca2b6560ad0" providerId="ADAL" clId="{DEB6449B-8A8D-4E94-A282-14FD81CF86A3}" dt="2022-12-12T21:24:01.854" v="283" actId="20577"/>
        <pc:sldMkLst>
          <pc:docMk/>
          <pc:sldMk cId="3843208451" sldId="333"/>
        </pc:sldMkLst>
        <pc:spChg chg="mod">
          <ac:chgData name="Alfred Asterjadhi" userId="39de57b9-85c0-4fd1-aaac-8ca2b6560ad0" providerId="ADAL" clId="{DEB6449B-8A8D-4E94-A282-14FD81CF86A3}" dt="2022-12-12T21:24:01.854" v="283" actId="20577"/>
          <ac:spMkLst>
            <pc:docMk/>
            <pc:sldMk cId="3843208451" sldId="333"/>
            <ac:spMk id="2" creationId="{1790C6A9-20C4-440F-BC51-97DC4C9B7E71}"/>
          </ac:spMkLst>
        </pc:spChg>
        <pc:spChg chg="mod">
          <ac:chgData name="Alfred Asterjadhi" userId="39de57b9-85c0-4fd1-aaac-8ca2b6560ad0" providerId="ADAL" clId="{DEB6449B-8A8D-4E94-A282-14FD81CF86A3}" dt="2022-12-12T21:23:57.296" v="272"/>
          <ac:spMkLst>
            <pc:docMk/>
            <pc:sldMk cId="3843208451" sldId="333"/>
            <ac:spMk id="3" creationId="{918D7AE7-F661-4AD4-9210-88B6E5699ED9}"/>
          </ac:spMkLst>
        </pc:spChg>
        <pc:spChg chg="mod">
          <ac:chgData name="Alfred Asterjadhi" userId="39de57b9-85c0-4fd1-aaac-8ca2b6560ad0" providerId="ADAL" clId="{DEB6449B-8A8D-4E94-A282-14FD81CF86A3}" dt="2022-12-12T17:50:33.902" v="126"/>
          <ac:spMkLst>
            <pc:docMk/>
            <pc:sldMk cId="3843208451" sldId="333"/>
            <ac:spMk id="6" creationId="{A8221584-6364-48AC-B1C3-833137C81726}"/>
          </ac:spMkLst>
        </pc:spChg>
      </pc:sldChg>
      <pc:sldChg chg="del">
        <pc:chgData name="Alfred Asterjadhi" userId="39de57b9-85c0-4fd1-aaac-8ca2b6560ad0" providerId="ADAL" clId="{DEB6449B-8A8D-4E94-A282-14FD81CF86A3}" dt="2022-12-12T17:59:20.634" v="249" actId="47"/>
        <pc:sldMkLst>
          <pc:docMk/>
          <pc:sldMk cId="1706072776" sldId="334"/>
        </pc:sldMkLst>
      </pc:sldChg>
      <pc:sldChg chg="modSp mod">
        <pc:chgData name="Alfred Asterjadhi" userId="39de57b9-85c0-4fd1-aaac-8ca2b6560ad0" providerId="ADAL" clId="{DEB6449B-8A8D-4E94-A282-14FD81CF86A3}" dt="2022-12-12T18:01:39.583" v="266"/>
        <pc:sldMkLst>
          <pc:docMk/>
          <pc:sldMk cId="2327388640" sldId="335"/>
        </pc:sldMkLst>
        <pc:spChg chg="mod">
          <ac:chgData name="Alfred Asterjadhi" userId="39de57b9-85c0-4fd1-aaac-8ca2b6560ad0" providerId="ADAL" clId="{DEB6449B-8A8D-4E94-A282-14FD81CF86A3}" dt="2022-12-12T18:01:06.186" v="253" actId="13926"/>
          <ac:spMkLst>
            <pc:docMk/>
            <pc:sldMk cId="2327388640" sldId="335"/>
            <ac:spMk id="2" creationId="{4B5F0D0E-8BB7-48AB-9160-728B8B3399A2}"/>
          </ac:spMkLst>
        </pc:spChg>
        <pc:spChg chg="mod">
          <ac:chgData name="Alfred Asterjadhi" userId="39de57b9-85c0-4fd1-aaac-8ca2b6560ad0" providerId="ADAL" clId="{DEB6449B-8A8D-4E94-A282-14FD81CF86A3}" dt="2022-12-12T18:01:13.138" v="255" actId="20577"/>
          <ac:spMkLst>
            <pc:docMk/>
            <pc:sldMk cId="2327388640" sldId="335"/>
            <ac:spMk id="3" creationId="{DFB0BA47-D7B6-4F95-932E-A7AA615BC440}"/>
          </ac:spMkLst>
        </pc:spChg>
        <pc:spChg chg="mod">
          <ac:chgData name="Alfred Asterjadhi" userId="39de57b9-85c0-4fd1-aaac-8ca2b6560ad0" providerId="ADAL" clId="{DEB6449B-8A8D-4E94-A282-14FD81CF86A3}" dt="2022-12-12T18:01:39.583" v="266"/>
          <ac:spMkLst>
            <pc:docMk/>
            <pc:sldMk cId="2327388640" sldId="335"/>
            <ac:spMk id="6" creationId="{974B2026-97FB-40D2-8F22-7E6D319B4EA2}"/>
          </ac:spMkLst>
        </pc:spChg>
      </pc:sldChg>
      <pc:sldChg chg="modSp mod">
        <pc:chgData name="Alfred Asterjadhi" userId="39de57b9-85c0-4fd1-aaac-8ca2b6560ad0" providerId="ADAL" clId="{DEB6449B-8A8D-4E94-A282-14FD81CF86A3}" dt="2022-12-12T17:50:58.436" v="140"/>
        <pc:sldMkLst>
          <pc:docMk/>
          <pc:sldMk cId="3977221359" sldId="340"/>
        </pc:sldMkLst>
        <pc:spChg chg="mod">
          <ac:chgData name="Alfred Asterjadhi" userId="39de57b9-85c0-4fd1-aaac-8ca2b6560ad0" providerId="ADAL" clId="{DEB6449B-8A8D-4E94-A282-14FD81CF86A3}" dt="2022-12-12T17:50:58.436" v="140"/>
          <ac:spMkLst>
            <pc:docMk/>
            <pc:sldMk cId="3977221359" sldId="340"/>
            <ac:spMk id="6" creationId="{BC264D22-EE96-4B0F-90AA-B4358FF19246}"/>
          </ac:spMkLst>
        </pc:spChg>
      </pc:sldChg>
      <pc:sldChg chg="modSp mod">
        <pc:chgData name="Alfred Asterjadhi" userId="39de57b9-85c0-4fd1-aaac-8ca2b6560ad0" providerId="ADAL" clId="{DEB6449B-8A8D-4E94-A282-14FD81CF86A3}" dt="2022-12-12T18:01:43.909" v="267"/>
        <pc:sldMkLst>
          <pc:docMk/>
          <pc:sldMk cId="1766754893" sldId="346"/>
        </pc:sldMkLst>
        <pc:spChg chg="mod">
          <ac:chgData name="Alfred Asterjadhi" userId="39de57b9-85c0-4fd1-aaac-8ca2b6560ad0" providerId="ADAL" clId="{DEB6449B-8A8D-4E94-A282-14FD81CF86A3}" dt="2022-12-12T18:01:22.491" v="256" actId="13926"/>
          <ac:spMkLst>
            <pc:docMk/>
            <pc:sldMk cId="1766754893" sldId="346"/>
            <ac:spMk id="2" creationId="{4B5F0D0E-8BB7-48AB-9160-728B8B3399A2}"/>
          </ac:spMkLst>
        </pc:spChg>
        <pc:spChg chg="mod">
          <ac:chgData name="Alfred Asterjadhi" userId="39de57b9-85c0-4fd1-aaac-8ca2b6560ad0" providerId="ADAL" clId="{DEB6449B-8A8D-4E94-A282-14FD81CF86A3}" dt="2022-12-12T18:01:30.884" v="265" actId="20577"/>
          <ac:spMkLst>
            <pc:docMk/>
            <pc:sldMk cId="1766754893" sldId="346"/>
            <ac:spMk id="3" creationId="{DFB0BA47-D7B6-4F95-932E-A7AA615BC440}"/>
          </ac:spMkLst>
        </pc:spChg>
        <pc:spChg chg="mod">
          <ac:chgData name="Alfred Asterjadhi" userId="39de57b9-85c0-4fd1-aaac-8ca2b6560ad0" providerId="ADAL" clId="{DEB6449B-8A8D-4E94-A282-14FD81CF86A3}" dt="2022-12-12T18:01:43.909" v="267"/>
          <ac:spMkLst>
            <pc:docMk/>
            <pc:sldMk cId="1766754893" sldId="346"/>
            <ac:spMk id="6" creationId="{974B2026-97FB-40D2-8F22-7E6D319B4EA2}"/>
          </ac:spMkLst>
        </pc:spChg>
      </pc:sldChg>
      <pc:sldChg chg="modSp mod">
        <pc:chgData name="Alfred Asterjadhi" userId="39de57b9-85c0-4fd1-aaac-8ca2b6560ad0" providerId="ADAL" clId="{DEB6449B-8A8D-4E94-A282-14FD81CF86A3}" dt="2022-12-12T17:58:18.169" v="240"/>
        <pc:sldMkLst>
          <pc:docMk/>
          <pc:sldMk cId="4012074164" sldId="347"/>
        </pc:sldMkLst>
        <pc:spChg chg="mod">
          <ac:chgData name="Alfred Asterjadhi" userId="39de57b9-85c0-4fd1-aaac-8ca2b6560ad0" providerId="ADAL" clId="{DEB6449B-8A8D-4E94-A282-14FD81CF86A3}" dt="2022-12-12T17:58:18.169" v="240"/>
          <ac:spMkLst>
            <pc:docMk/>
            <pc:sldMk cId="4012074164" sldId="347"/>
            <ac:spMk id="3" creationId="{D20906E0-F900-4991-83B1-675F5B67FA2D}"/>
          </ac:spMkLst>
        </pc:spChg>
        <pc:graphicFrameChg chg="modGraphic">
          <ac:chgData name="Alfred Asterjadhi" userId="39de57b9-85c0-4fd1-aaac-8ca2b6560ad0" providerId="ADAL" clId="{DEB6449B-8A8D-4E94-A282-14FD81CF86A3}" dt="2022-12-12T17:55:52.648" v="20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DEB6449B-8A8D-4E94-A282-14FD81CF86A3}" dt="2022-12-12T21:30:53.528" v="434"/>
        <pc:sldMkLst>
          <pc:docMk/>
          <pc:sldMk cId="1370937286" sldId="350"/>
        </pc:sldMkLst>
        <pc:spChg chg="mod">
          <ac:chgData name="Alfred Asterjadhi" userId="39de57b9-85c0-4fd1-aaac-8ca2b6560ad0" providerId="ADAL" clId="{DEB6449B-8A8D-4E94-A282-14FD81CF86A3}" dt="2022-12-12T21:26:27.505" v="326" actId="13926"/>
          <ac:spMkLst>
            <pc:docMk/>
            <pc:sldMk cId="1370937286" sldId="350"/>
            <ac:spMk id="2" creationId="{4B5F0D0E-8BB7-48AB-9160-728B8B3399A2}"/>
          </ac:spMkLst>
        </pc:spChg>
        <pc:spChg chg="mod">
          <ac:chgData name="Alfred Asterjadhi" userId="39de57b9-85c0-4fd1-aaac-8ca2b6560ad0" providerId="ADAL" clId="{DEB6449B-8A8D-4E94-A282-14FD81CF86A3}" dt="2022-12-12T21:26:50.859" v="332" actId="20577"/>
          <ac:spMkLst>
            <pc:docMk/>
            <pc:sldMk cId="1370937286" sldId="350"/>
            <ac:spMk id="3" creationId="{DFB0BA47-D7B6-4F95-932E-A7AA615BC440}"/>
          </ac:spMkLst>
        </pc:spChg>
        <pc:spChg chg="mod">
          <ac:chgData name="Alfred Asterjadhi" userId="39de57b9-85c0-4fd1-aaac-8ca2b6560ad0" providerId="ADAL" clId="{DEB6449B-8A8D-4E94-A282-14FD81CF86A3}" dt="2022-12-12T21:30:53.528" v="434"/>
          <ac:spMkLst>
            <pc:docMk/>
            <pc:sldMk cId="1370937286" sldId="350"/>
            <ac:spMk id="6" creationId="{974B2026-97FB-40D2-8F22-7E6D319B4EA2}"/>
          </ac:spMkLst>
        </pc:spChg>
      </pc:sldChg>
      <pc:sldChg chg="modSp mod">
        <pc:chgData name="Alfred Asterjadhi" userId="39de57b9-85c0-4fd1-aaac-8ca2b6560ad0" providerId="ADAL" clId="{DEB6449B-8A8D-4E94-A282-14FD81CF86A3}" dt="2022-12-12T21:30:51.312" v="433"/>
        <pc:sldMkLst>
          <pc:docMk/>
          <pc:sldMk cId="3579411611" sldId="352"/>
        </pc:sldMkLst>
        <pc:spChg chg="mod">
          <ac:chgData name="Alfred Asterjadhi" userId="39de57b9-85c0-4fd1-aaac-8ca2b6560ad0" providerId="ADAL" clId="{DEB6449B-8A8D-4E94-A282-14FD81CF86A3}" dt="2022-12-12T21:26:29.980" v="327" actId="13926"/>
          <ac:spMkLst>
            <pc:docMk/>
            <pc:sldMk cId="3579411611" sldId="352"/>
            <ac:spMk id="2" creationId="{4B5F0D0E-8BB7-48AB-9160-728B8B3399A2}"/>
          </ac:spMkLst>
        </pc:spChg>
        <pc:spChg chg="mod">
          <ac:chgData name="Alfred Asterjadhi" userId="39de57b9-85c0-4fd1-aaac-8ca2b6560ad0" providerId="ADAL" clId="{DEB6449B-8A8D-4E94-A282-14FD81CF86A3}" dt="2022-12-12T21:26:56.492" v="334" actId="20577"/>
          <ac:spMkLst>
            <pc:docMk/>
            <pc:sldMk cId="3579411611" sldId="352"/>
            <ac:spMk id="3" creationId="{DFB0BA47-D7B6-4F95-932E-A7AA615BC440}"/>
          </ac:spMkLst>
        </pc:spChg>
        <pc:spChg chg="mod">
          <ac:chgData name="Alfred Asterjadhi" userId="39de57b9-85c0-4fd1-aaac-8ca2b6560ad0" providerId="ADAL" clId="{DEB6449B-8A8D-4E94-A282-14FD81CF86A3}" dt="2022-12-12T21:30:51.312" v="433"/>
          <ac:spMkLst>
            <pc:docMk/>
            <pc:sldMk cId="3579411611" sldId="352"/>
            <ac:spMk id="6" creationId="{974B2026-97FB-40D2-8F22-7E6D319B4EA2}"/>
          </ac:spMkLst>
        </pc:spChg>
      </pc:sldChg>
      <pc:sldChg chg="modSp mod">
        <pc:chgData name="Alfred Asterjadhi" userId="39de57b9-85c0-4fd1-aaac-8ca2b6560ad0" providerId="ADAL" clId="{DEB6449B-8A8D-4E94-A282-14FD81CF86A3}" dt="2022-12-12T21:30:39.933" v="423"/>
        <pc:sldMkLst>
          <pc:docMk/>
          <pc:sldMk cId="588130191" sldId="353"/>
        </pc:sldMkLst>
        <pc:spChg chg="mod">
          <ac:chgData name="Alfred Asterjadhi" userId="39de57b9-85c0-4fd1-aaac-8ca2b6560ad0" providerId="ADAL" clId="{DEB6449B-8A8D-4E94-A282-14FD81CF86A3}" dt="2022-12-12T21:27:26.173" v="346" actId="13926"/>
          <ac:spMkLst>
            <pc:docMk/>
            <pc:sldMk cId="588130191" sldId="353"/>
            <ac:spMk id="2" creationId="{4B5F0D0E-8BB7-48AB-9160-728B8B3399A2}"/>
          </ac:spMkLst>
        </pc:spChg>
        <pc:spChg chg="mod">
          <ac:chgData name="Alfred Asterjadhi" userId="39de57b9-85c0-4fd1-aaac-8ca2b6560ad0" providerId="ADAL" clId="{DEB6449B-8A8D-4E94-A282-14FD81CF86A3}" dt="2022-12-12T21:27:23.413" v="345" actId="20577"/>
          <ac:spMkLst>
            <pc:docMk/>
            <pc:sldMk cId="588130191" sldId="353"/>
            <ac:spMk id="3" creationId="{DFB0BA47-D7B6-4F95-932E-A7AA615BC440}"/>
          </ac:spMkLst>
        </pc:spChg>
        <pc:spChg chg="mod">
          <ac:chgData name="Alfred Asterjadhi" userId="39de57b9-85c0-4fd1-aaac-8ca2b6560ad0" providerId="ADAL" clId="{DEB6449B-8A8D-4E94-A282-14FD81CF86A3}" dt="2022-12-12T21:30:39.933" v="423"/>
          <ac:spMkLst>
            <pc:docMk/>
            <pc:sldMk cId="588130191" sldId="353"/>
            <ac:spMk id="6" creationId="{974B2026-97FB-40D2-8F22-7E6D319B4EA2}"/>
          </ac:spMkLst>
        </pc:spChg>
      </pc:sldChg>
      <pc:sldChg chg="modSp mod">
        <pc:chgData name="Alfred Asterjadhi" userId="39de57b9-85c0-4fd1-aaac-8ca2b6560ad0" providerId="ADAL" clId="{DEB6449B-8A8D-4E94-A282-14FD81CF86A3}" dt="2022-12-12T21:30:31.517" v="421"/>
        <pc:sldMkLst>
          <pc:docMk/>
          <pc:sldMk cId="3909293924" sldId="355"/>
        </pc:sldMkLst>
        <pc:spChg chg="mod">
          <ac:chgData name="Alfred Asterjadhi" userId="39de57b9-85c0-4fd1-aaac-8ca2b6560ad0" providerId="ADAL" clId="{DEB6449B-8A8D-4E94-A282-14FD81CF86A3}" dt="2022-12-12T21:28:02.221" v="355" actId="13926"/>
          <ac:spMkLst>
            <pc:docMk/>
            <pc:sldMk cId="3909293924" sldId="355"/>
            <ac:spMk id="2" creationId="{4B5F0D0E-8BB7-48AB-9160-728B8B3399A2}"/>
          </ac:spMkLst>
        </pc:spChg>
        <pc:spChg chg="mod">
          <ac:chgData name="Alfred Asterjadhi" userId="39de57b9-85c0-4fd1-aaac-8ca2b6560ad0" providerId="ADAL" clId="{DEB6449B-8A8D-4E94-A282-14FD81CF86A3}" dt="2022-12-12T21:28:14.018" v="361" actId="20577"/>
          <ac:spMkLst>
            <pc:docMk/>
            <pc:sldMk cId="3909293924" sldId="355"/>
            <ac:spMk id="3" creationId="{DFB0BA47-D7B6-4F95-932E-A7AA615BC440}"/>
          </ac:spMkLst>
        </pc:spChg>
        <pc:spChg chg="mod">
          <ac:chgData name="Alfred Asterjadhi" userId="39de57b9-85c0-4fd1-aaac-8ca2b6560ad0" providerId="ADAL" clId="{DEB6449B-8A8D-4E94-A282-14FD81CF86A3}" dt="2022-12-12T21:30:31.517" v="421"/>
          <ac:spMkLst>
            <pc:docMk/>
            <pc:sldMk cId="3909293924" sldId="355"/>
            <ac:spMk id="6" creationId="{974B2026-97FB-40D2-8F22-7E6D319B4EA2}"/>
          </ac:spMkLst>
        </pc:spChg>
      </pc:sldChg>
      <pc:sldChg chg="modSp mod">
        <pc:chgData name="Alfred Asterjadhi" userId="39de57b9-85c0-4fd1-aaac-8ca2b6560ad0" providerId="ADAL" clId="{DEB6449B-8A8D-4E94-A282-14FD81CF86A3}" dt="2022-12-12T21:30:04.563" v="412" actId="20577"/>
        <pc:sldMkLst>
          <pc:docMk/>
          <pc:sldMk cId="3930036297" sldId="356"/>
        </pc:sldMkLst>
        <pc:spChg chg="mod">
          <ac:chgData name="Alfred Asterjadhi" userId="39de57b9-85c0-4fd1-aaac-8ca2b6560ad0" providerId="ADAL" clId="{DEB6449B-8A8D-4E94-A282-14FD81CF86A3}" dt="2022-12-12T21:30:00.907" v="404" actId="13926"/>
          <ac:spMkLst>
            <pc:docMk/>
            <pc:sldMk cId="3930036297" sldId="356"/>
            <ac:spMk id="2" creationId="{4B5F0D0E-8BB7-48AB-9160-728B8B3399A2}"/>
          </ac:spMkLst>
        </pc:spChg>
        <pc:spChg chg="mod">
          <ac:chgData name="Alfred Asterjadhi" userId="39de57b9-85c0-4fd1-aaac-8ca2b6560ad0" providerId="ADAL" clId="{DEB6449B-8A8D-4E94-A282-14FD81CF86A3}" dt="2022-12-12T21:28:54.277" v="379" actId="20577"/>
          <ac:spMkLst>
            <pc:docMk/>
            <pc:sldMk cId="3930036297" sldId="356"/>
            <ac:spMk id="3" creationId="{DFB0BA47-D7B6-4F95-932E-A7AA615BC440}"/>
          </ac:spMkLst>
        </pc:spChg>
        <pc:spChg chg="mod">
          <ac:chgData name="Alfred Asterjadhi" userId="39de57b9-85c0-4fd1-aaac-8ca2b6560ad0" providerId="ADAL" clId="{DEB6449B-8A8D-4E94-A282-14FD81CF86A3}" dt="2022-12-12T21:30:04.563" v="412" actId="20577"/>
          <ac:spMkLst>
            <pc:docMk/>
            <pc:sldMk cId="3930036297" sldId="356"/>
            <ac:spMk id="6" creationId="{974B2026-97FB-40D2-8F22-7E6D319B4EA2}"/>
          </ac:spMkLst>
        </pc:spChg>
      </pc:sldChg>
      <pc:sldChg chg="modSp mod">
        <pc:chgData name="Alfred Asterjadhi" userId="39de57b9-85c0-4fd1-aaac-8ca2b6560ad0" providerId="ADAL" clId="{DEB6449B-8A8D-4E94-A282-14FD81CF86A3}" dt="2022-12-12T21:30:47.673" v="432" actId="20577"/>
        <pc:sldMkLst>
          <pc:docMk/>
          <pc:sldMk cId="2828608285" sldId="357"/>
        </pc:sldMkLst>
        <pc:spChg chg="mod">
          <ac:chgData name="Alfred Asterjadhi" userId="39de57b9-85c0-4fd1-aaac-8ca2b6560ad0" providerId="ADAL" clId="{DEB6449B-8A8D-4E94-A282-14FD81CF86A3}" dt="2022-12-12T21:26:32.235" v="328" actId="13926"/>
          <ac:spMkLst>
            <pc:docMk/>
            <pc:sldMk cId="2828608285" sldId="357"/>
            <ac:spMk id="2" creationId="{B6840888-B1D3-4EE4-984D-AE2D4FD8C6BF}"/>
          </ac:spMkLst>
        </pc:spChg>
        <pc:spChg chg="mod">
          <ac:chgData name="Alfred Asterjadhi" userId="39de57b9-85c0-4fd1-aaac-8ca2b6560ad0" providerId="ADAL" clId="{DEB6449B-8A8D-4E94-A282-14FD81CF86A3}" dt="2022-12-12T21:30:47.673" v="432" actId="20577"/>
          <ac:spMkLst>
            <pc:docMk/>
            <pc:sldMk cId="2828608285" sldId="357"/>
            <ac:spMk id="3" creationId="{977FA593-1C2D-4B4C-B4B8-9841BC70A2D7}"/>
          </ac:spMkLst>
        </pc:spChg>
        <pc:spChg chg="mod">
          <ac:chgData name="Alfred Asterjadhi" userId="39de57b9-85c0-4fd1-aaac-8ca2b6560ad0" providerId="ADAL" clId="{DEB6449B-8A8D-4E94-A282-14FD81CF86A3}" dt="2022-12-12T21:30:44.010" v="425"/>
          <ac:spMkLst>
            <pc:docMk/>
            <pc:sldMk cId="2828608285" sldId="357"/>
            <ac:spMk id="6" creationId="{BB0A0FD2-1910-45A5-B2D0-6B427FDC767A}"/>
          </ac:spMkLst>
        </pc:spChg>
      </pc:sldChg>
      <pc:sldChg chg="modSp mod">
        <pc:chgData name="Alfred Asterjadhi" userId="39de57b9-85c0-4fd1-aaac-8ca2b6560ad0" providerId="ADAL" clId="{DEB6449B-8A8D-4E94-A282-14FD81CF86A3}" dt="2022-12-12T21:30:41.937" v="424"/>
        <pc:sldMkLst>
          <pc:docMk/>
          <pc:sldMk cId="2379446320" sldId="358"/>
        </pc:sldMkLst>
        <pc:spChg chg="mod">
          <ac:chgData name="Alfred Asterjadhi" userId="39de57b9-85c0-4fd1-aaac-8ca2b6560ad0" providerId="ADAL" clId="{DEB6449B-8A8D-4E94-A282-14FD81CF86A3}" dt="2022-12-12T21:26:34.981" v="329" actId="13926"/>
          <ac:spMkLst>
            <pc:docMk/>
            <pc:sldMk cId="2379446320" sldId="358"/>
            <ac:spMk id="2" creationId="{4B5F0D0E-8BB7-48AB-9160-728B8B3399A2}"/>
          </ac:spMkLst>
        </pc:spChg>
        <pc:spChg chg="mod">
          <ac:chgData name="Alfred Asterjadhi" userId="39de57b9-85c0-4fd1-aaac-8ca2b6560ad0" providerId="ADAL" clId="{DEB6449B-8A8D-4E94-A282-14FD81CF86A3}" dt="2022-12-12T21:27:07.789" v="340" actId="20577"/>
          <ac:spMkLst>
            <pc:docMk/>
            <pc:sldMk cId="2379446320" sldId="358"/>
            <ac:spMk id="3" creationId="{DFB0BA47-D7B6-4F95-932E-A7AA615BC440}"/>
          </ac:spMkLst>
        </pc:spChg>
        <pc:spChg chg="mod">
          <ac:chgData name="Alfred Asterjadhi" userId="39de57b9-85c0-4fd1-aaac-8ca2b6560ad0" providerId="ADAL" clId="{DEB6449B-8A8D-4E94-A282-14FD81CF86A3}" dt="2022-12-12T21:30:41.937" v="424"/>
          <ac:spMkLst>
            <pc:docMk/>
            <pc:sldMk cId="2379446320" sldId="358"/>
            <ac:spMk id="6" creationId="{974B2026-97FB-40D2-8F22-7E6D319B4EA2}"/>
          </ac:spMkLst>
        </pc:spChg>
      </pc:sldChg>
      <pc:sldChg chg="modSp mod">
        <pc:chgData name="Alfred Asterjadhi" userId="39de57b9-85c0-4fd1-aaac-8ca2b6560ad0" providerId="ADAL" clId="{DEB6449B-8A8D-4E94-A282-14FD81CF86A3}" dt="2022-12-12T21:30:37.797" v="422"/>
        <pc:sldMkLst>
          <pc:docMk/>
          <pc:sldMk cId="4066268139" sldId="360"/>
        </pc:sldMkLst>
        <pc:spChg chg="mod">
          <ac:chgData name="Alfred Asterjadhi" userId="39de57b9-85c0-4fd1-aaac-8ca2b6560ad0" providerId="ADAL" clId="{DEB6449B-8A8D-4E94-A282-14FD81CF86A3}" dt="2022-12-12T21:27:34.999" v="348" actId="13926"/>
          <ac:spMkLst>
            <pc:docMk/>
            <pc:sldMk cId="4066268139" sldId="360"/>
            <ac:spMk id="2" creationId="{4B5F0D0E-8BB7-48AB-9160-728B8B3399A2}"/>
          </ac:spMkLst>
        </pc:spChg>
        <pc:spChg chg="mod">
          <ac:chgData name="Alfred Asterjadhi" userId="39de57b9-85c0-4fd1-aaac-8ca2b6560ad0" providerId="ADAL" clId="{DEB6449B-8A8D-4E94-A282-14FD81CF86A3}" dt="2022-12-12T21:27:39.393" v="350" actId="6549"/>
          <ac:spMkLst>
            <pc:docMk/>
            <pc:sldMk cId="4066268139" sldId="360"/>
            <ac:spMk id="3" creationId="{DFB0BA47-D7B6-4F95-932E-A7AA615BC440}"/>
          </ac:spMkLst>
        </pc:spChg>
        <pc:spChg chg="mod">
          <ac:chgData name="Alfred Asterjadhi" userId="39de57b9-85c0-4fd1-aaac-8ca2b6560ad0" providerId="ADAL" clId="{DEB6449B-8A8D-4E94-A282-14FD81CF86A3}" dt="2022-12-12T21:30:37.797" v="422"/>
          <ac:spMkLst>
            <pc:docMk/>
            <pc:sldMk cId="4066268139" sldId="360"/>
            <ac:spMk id="6" creationId="{974B2026-97FB-40D2-8F22-7E6D319B4EA2}"/>
          </ac:spMkLst>
        </pc:spChg>
      </pc:sldChg>
      <pc:sldChg chg="addSp delSp modSp mod">
        <pc:chgData name="Alfred Asterjadhi" userId="39de57b9-85c0-4fd1-aaac-8ca2b6560ad0" providerId="ADAL" clId="{DEB6449B-8A8D-4E94-A282-14FD81CF86A3}" dt="2022-12-12T21:30:14.227" v="414"/>
        <pc:sldMkLst>
          <pc:docMk/>
          <pc:sldMk cId="3576977642" sldId="362"/>
        </pc:sldMkLst>
        <pc:spChg chg="mod">
          <ac:chgData name="Alfred Asterjadhi" userId="39de57b9-85c0-4fd1-aaac-8ca2b6560ad0" providerId="ADAL" clId="{DEB6449B-8A8D-4E94-A282-14FD81CF86A3}" dt="2022-12-12T21:29:48.391" v="403"/>
          <ac:spMkLst>
            <pc:docMk/>
            <pc:sldMk cId="3576977642" sldId="362"/>
            <ac:spMk id="2" creationId="{0EAF4D72-7EB5-22A3-403A-E095C87E6E26}"/>
          </ac:spMkLst>
        </pc:spChg>
        <pc:spChg chg="del mod">
          <ac:chgData name="Alfred Asterjadhi" userId="39de57b9-85c0-4fd1-aaac-8ca2b6560ad0" providerId="ADAL" clId="{DEB6449B-8A8D-4E94-A282-14FD81CF86A3}" dt="2022-12-12T21:29:26.612" v="396"/>
          <ac:spMkLst>
            <pc:docMk/>
            <pc:sldMk cId="3576977642" sldId="362"/>
            <ac:spMk id="3" creationId="{741C1B02-DA5D-59DA-CACE-BAB1DFCE5AB4}"/>
          </ac:spMkLst>
        </pc:spChg>
        <pc:spChg chg="mod">
          <ac:chgData name="Alfred Asterjadhi" userId="39de57b9-85c0-4fd1-aaac-8ca2b6560ad0" providerId="ADAL" clId="{DEB6449B-8A8D-4E94-A282-14FD81CF86A3}" dt="2022-12-12T21:29:48.391" v="403"/>
          <ac:spMkLst>
            <pc:docMk/>
            <pc:sldMk cId="3576977642" sldId="362"/>
            <ac:spMk id="4" creationId="{42DA2380-6213-B25D-B7D7-77DB25F18500}"/>
          </ac:spMkLst>
        </pc:spChg>
        <pc:spChg chg="mod">
          <ac:chgData name="Alfred Asterjadhi" userId="39de57b9-85c0-4fd1-aaac-8ca2b6560ad0" providerId="ADAL" clId="{DEB6449B-8A8D-4E94-A282-14FD81CF86A3}" dt="2022-12-12T21:29:48.391" v="403"/>
          <ac:spMkLst>
            <pc:docMk/>
            <pc:sldMk cId="3576977642" sldId="362"/>
            <ac:spMk id="5" creationId="{842B70E7-0012-CD41-8829-02BD81D114F8}"/>
          </ac:spMkLst>
        </pc:spChg>
        <pc:spChg chg="mod">
          <ac:chgData name="Alfred Asterjadhi" userId="39de57b9-85c0-4fd1-aaac-8ca2b6560ad0" providerId="ADAL" clId="{DEB6449B-8A8D-4E94-A282-14FD81CF86A3}" dt="2022-12-12T21:30:14.227" v="414"/>
          <ac:spMkLst>
            <pc:docMk/>
            <pc:sldMk cId="3576977642" sldId="362"/>
            <ac:spMk id="6" creationId="{3DD21102-AAEB-13F6-15EC-3CBBC04B5637}"/>
          </ac:spMkLst>
        </pc:spChg>
        <pc:spChg chg="add del mod">
          <ac:chgData name="Alfred Asterjadhi" userId="39de57b9-85c0-4fd1-aaac-8ca2b6560ad0" providerId="ADAL" clId="{DEB6449B-8A8D-4E94-A282-14FD81CF86A3}" dt="2022-12-12T21:29:26.612" v="396"/>
          <ac:spMkLst>
            <pc:docMk/>
            <pc:sldMk cId="3576977642" sldId="362"/>
            <ac:spMk id="7" creationId="{10C08FF6-2DA3-0619-4C76-5799A7395D39}"/>
          </ac:spMkLst>
        </pc:spChg>
        <pc:spChg chg="add del mod">
          <ac:chgData name="Alfred Asterjadhi" userId="39de57b9-85c0-4fd1-aaac-8ca2b6560ad0" providerId="ADAL" clId="{DEB6449B-8A8D-4E94-A282-14FD81CF86A3}" dt="2022-12-12T21:29:26.612" v="396"/>
          <ac:spMkLst>
            <pc:docMk/>
            <pc:sldMk cId="3576977642" sldId="362"/>
            <ac:spMk id="8" creationId="{7A380841-BFC8-4F9B-FDB4-1F81774D0E49}"/>
          </ac:spMkLst>
        </pc:spChg>
        <pc:spChg chg="add del mod">
          <ac:chgData name="Alfred Asterjadhi" userId="39de57b9-85c0-4fd1-aaac-8ca2b6560ad0" providerId="ADAL" clId="{DEB6449B-8A8D-4E94-A282-14FD81CF86A3}" dt="2022-12-12T21:29:26.612" v="396"/>
          <ac:spMkLst>
            <pc:docMk/>
            <pc:sldMk cId="3576977642" sldId="362"/>
            <ac:spMk id="9" creationId="{21C8FEB7-53A0-E6DA-51DA-9891C518C151}"/>
          </ac:spMkLst>
        </pc:spChg>
        <pc:spChg chg="add del mod">
          <ac:chgData name="Alfred Asterjadhi" userId="39de57b9-85c0-4fd1-aaac-8ca2b6560ad0" providerId="ADAL" clId="{DEB6449B-8A8D-4E94-A282-14FD81CF86A3}" dt="2022-12-12T21:29:26.612" v="396"/>
          <ac:spMkLst>
            <pc:docMk/>
            <pc:sldMk cId="3576977642" sldId="362"/>
            <ac:spMk id="10" creationId="{79AF637C-3AB7-0A6F-F889-1F9835E44ED8}"/>
          </ac:spMkLst>
        </pc:spChg>
        <pc:spChg chg="add del mod">
          <ac:chgData name="Alfred Asterjadhi" userId="39de57b9-85c0-4fd1-aaac-8ca2b6560ad0" providerId="ADAL" clId="{DEB6449B-8A8D-4E94-A282-14FD81CF86A3}" dt="2022-12-12T21:29:48.391" v="403"/>
          <ac:spMkLst>
            <pc:docMk/>
            <pc:sldMk cId="3576977642" sldId="362"/>
            <ac:spMk id="11" creationId="{B0E471A1-30B5-399B-D884-E12E0FAC9317}"/>
          </ac:spMkLst>
        </pc:spChg>
        <pc:spChg chg="add del mod">
          <ac:chgData name="Alfred Asterjadhi" userId="39de57b9-85c0-4fd1-aaac-8ca2b6560ad0" providerId="ADAL" clId="{DEB6449B-8A8D-4E94-A282-14FD81CF86A3}" dt="2022-12-12T21:29:48.391" v="403"/>
          <ac:spMkLst>
            <pc:docMk/>
            <pc:sldMk cId="3576977642" sldId="362"/>
            <ac:spMk id="12" creationId="{6561382F-A829-015C-2789-3FBC2B1E7D3A}"/>
          </ac:spMkLst>
        </pc:spChg>
        <pc:spChg chg="add del mod">
          <ac:chgData name="Alfred Asterjadhi" userId="39de57b9-85c0-4fd1-aaac-8ca2b6560ad0" providerId="ADAL" clId="{DEB6449B-8A8D-4E94-A282-14FD81CF86A3}" dt="2022-12-12T21:29:48.391" v="403"/>
          <ac:spMkLst>
            <pc:docMk/>
            <pc:sldMk cId="3576977642" sldId="362"/>
            <ac:spMk id="13" creationId="{D3E942E4-7951-D7FC-39B0-B227A74E76D4}"/>
          </ac:spMkLst>
        </pc:spChg>
        <pc:spChg chg="add del mod">
          <ac:chgData name="Alfred Asterjadhi" userId="39de57b9-85c0-4fd1-aaac-8ca2b6560ad0" providerId="ADAL" clId="{DEB6449B-8A8D-4E94-A282-14FD81CF86A3}" dt="2022-12-12T21:29:48.391" v="403"/>
          <ac:spMkLst>
            <pc:docMk/>
            <pc:sldMk cId="3576977642" sldId="362"/>
            <ac:spMk id="14" creationId="{879F0AD4-2555-59BF-9425-084420725ABE}"/>
          </ac:spMkLst>
        </pc:spChg>
        <pc:spChg chg="add del mod">
          <ac:chgData name="Alfred Asterjadhi" userId="39de57b9-85c0-4fd1-aaac-8ca2b6560ad0" providerId="ADAL" clId="{DEB6449B-8A8D-4E94-A282-14FD81CF86A3}" dt="2022-12-12T21:29:48.391" v="403"/>
          <ac:spMkLst>
            <pc:docMk/>
            <pc:sldMk cId="3576977642" sldId="362"/>
            <ac:spMk id="15" creationId="{493BCBF7-EF43-D4EC-62E8-0BD1FFEB2A23}"/>
          </ac:spMkLst>
        </pc:spChg>
        <pc:spChg chg="add mod">
          <ac:chgData name="Alfred Asterjadhi" userId="39de57b9-85c0-4fd1-aaac-8ca2b6560ad0" providerId="ADAL" clId="{DEB6449B-8A8D-4E94-A282-14FD81CF86A3}" dt="2022-12-12T21:29:48.391" v="403"/>
          <ac:spMkLst>
            <pc:docMk/>
            <pc:sldMk cId="3576977642" sldId="362"/>
            <ac:spMk id="16" creationId="{CA1A1623-65F8-E7F3-860B-98677C489FFA}"/>
          </ac:spMkLst>
        </pc:spChg>
      </pc:sldChg>
      <pc:sldChg chg="modSp mod">
        <pc:chgData name="Alfred Asterjadhi" userId="39de57b9-85c0-4fd1-aaac-8ca2b6560ad0" providerId="ADAL" clId="{DEB6449B-8A8D-4E94-A282-14FD81CF86A3}" dt="2022-12-12T17:58:19.877" v="241"/>
        <pc:sldMkLst>
          <pc:docMk/>
          <pc:sldMk cId="2875004496" sldId="364"/>
        </pc:sldMkLst>
        <pc:spChg chg="mod">
          <ac:chgData name="Alfred Asterjadhi" userId="39de57b9-85c0-4fd1-aaac-8ca2b6560ad0" providerId="ADAL" clId="{DEB6449B-8A8D-4E94-A282-14FD81CF86A3}" dt="2022-12-12T17:58:19.877" v="241"/>
          <ac:spMkLst>
            <pc:docMk/>
            <pc:sldMk cId="2875004496" sldId="364"/>
            <ac:spMk id="3" creationId="{D20906E0-F900-4991-83B1-675F5B67FA2D}"/>
          </ac:spMkLst>
        </pc:spChg>
        <pc:graphicFrameChg chg="modGraphic">
          <ac:chgData name="Alfred Asterjadhi" userId="39de57b9-85c0-4fd1-aaac-8ca2b6560ad0" providerId="ADAL" clId="{DEB6449B-8A8D-4E94-A282-14FD81CF86A3}" dt="2022-12-12T17:56:24.057" v="214"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DEB6449B-8A8D-4E94-A282-14FD81CF86A3}" dt="2022-12-12T21:25:05.717" v="308"/>
        <pc:sldMkLst>
          <pc:docMk/>
          <pc:sldMk cId="1843331871" sldId="365"/>
        </pc:sldMkLst>
        <pc:spChg chg="mod">
          <ac:chgData name="Alfred Asterjadhi" userId="39de57b9-85c0-4fd1-aaac-8ca2b6560ad0" providerId="ADAL" clId="{DEB6449B-8A8D-4E94-A282-14FD81CF86A3}" dt="2022-12-12T21:25:05.717" v="308"/>
          <ac:spMkLst>
            <pc:docMk/>
            <pc:sldMk cId="1843331871" sldId="365"/>
            <ac:spMk id="2" creationId="{0753DF19-5604-D757-CF21-A9FC2116E8DC}"/>
          </ac:spMkLst>
        </pc:spChg>
        <pc:spChg chg="mod">
          <ac:chgData name="Alfred Asterjadhi" userId="39de57b9-85c0-4fd1-aaac-8ca2b6560ad0" providerId="ADAL" clId="{DEB6449B-8A8D-4E94-A282-14FD81CF86A3}" dt="2022-12-12T21:25:05.717" v="308"/>
          <ac:spMkLst>
            <pc:docMk/>
            <pc:sldMk cId="1843331871" sldId="365"/>
            <ac:spMk id="4" creationId="{0F594D8D-205A-130F-F44A-33234B5124E9}"/>
          </ac:spMkLst>
        </pc:spChg>
        <pc:spChg chg="mod">
          <ac:chgData name="Alfred Asterjadhi" userId="39de57b9-85c0-4fd1-aaac-8ca2b6560ad0" providerId="ADAL" clId="{DEB6449B-8A8D-4E94-A282-14FD81CF86A3}" dt="2022-12-12T21:25:05.717" v="308"/>
          <ac:spMkLst>
            <pc:docMk/>
            <pc:sldMk cId="1843331871" sldId="365"/>
            <ac:spMk id="5" creationId="{73293754-77B9-AF3C-66B0-AC1E188A985E}"/>
          </ac:spMkLst>
        </pc:spChg>
        <pc:spChg chg="mod">
          <ac:chgData name="Alfred Asterjadhi" userId="39de57b9-85c0-4fd1-aaac-8ca2b6560ad0" providerId="ADAL" clId="{DEB6449B-8A8D-4E94-A282-14FD81CF86A3}" dt="2022-12-12T21:25:05.717" v="308"/>
          <ac:spMkLst>
            <pc:docMk/>
            <pc:sldMk cId="1843331871" sldId="365"/>
            <ac:spMk id="6" creationId="{6ACA49CE-D01F-5C62-094F-BCB7174FDE18}"/>
          </ac:spMkLst>
        </pc:spChg>
        <pc:spChg chg="add del mod">
          <ac:chgData name="Alfred Asterjadhi" userId="39de57b9-85c0-4fd1-aaac-8ca2b6560ad0" providerId="ADAL" clId="{DEB6449B-8A8D-4E94-A282-14FD81CF86A3}" dt="2022-12-12T21:25:05.717" v="308"/>
          <ac:spMkLst>
            <pc:docMk/>
            <pc:sldMk cId="1843331871" sldId="365"/>
            <ac:spMk id="20" creationId="{44870F17-8BCD-3E61-4CE4-6C706474CC23}"/>
          </ac:spMkLst>
        </pc:spChg>
        <pc:spChg chg="add del mod">
          <ac:chgData name="Alfred Asterjadhi" userId="39de57b9-85c0-4fd1-aaac-8ca2b6560ad0" providerId="ADAL" clId="{DEB6449B-8A8D-4E94-A282-14FD81CF86A3}" dt="2022-12-12T21:25:05.717" v="308"/>
          <ac:spMkLst>
            <pc:docMk/>
            <pc:sldMk cId="1843331871" sldId="365"/>
            <ac:spMk id="21" creationId="{3B804B22-1EFE-7FAB-42A6-49B6D196B925}"/>
          </ac:spMkLst>
        </pc:spChg>
        <pc:spChg chg="add del mod">
          <ac:chgData name="Alfred Asterjadhi" userId="39de57b9-85c0-4fd1-aaac-8ca2b6560ad0" providerId="ADAL" clId="{DEB6449B-8A8D-4E94-A282-14FD81CF86A3}" dt="2022-12-12T21:25:05.717" v="308"/>
          <ac:spMkLst>
            <pc:docMk/>
            <pc:sldMk cId="1843331871" sldId="365"/>
            <ac:spMk id="22" creationId="{F8073904-0365-14C1-B301-C02B6145DBDE}"/>
          </ac:spMkLst>
        </pc:spChg>
        <pc:spChg chg="add del mod">
          <ac:chgData name="Alfred Asterjadhi" userId="39de57b9-85c0-4fd1-aaac-8ca2b6560ad0" providerId="ADAL" clId="{DEB6449B-8A8D-4E94-A282-14FD81CF86A3}" dt="2022-12-12T21:25:05.717" v="308"/>
          <ac:spMkLst>
            <pc:docMk/>
            <pc:sldMk cId="1843331871" sldId="365"/>
            <ac:spMk id="23" creationId="{B9303633-387B-B2DC-982A-1A011BFEA062}"/>
          </ac:spMkLst>
        </pc:spChg>
        <pc:spChg chg="del mod">
          <ac:chgData name="Alfred Asterjadhi" userId="39de57b9-85c0-4fd1-aaac-8ca2b6560ad0" providerId="ADAL" clId="{DEB6449B-8A8D-4E94-A282-14FD81CF86A3}" dt="2022-12-12T21:25:05.717" v="308"/>
          <ac:spMkLst>
            <pc:docMk/>
            <pc:sldMk cId="1843331871" sldId="365"/>
            <ac:spMk id="24" creationId="{324F093B-C47E-868F-BD19-209ADCF5BC82}"/>
          </ac:spMkLst>
        </pc:spChg>
        <pc:spChg chg="add mod">
          <ac:chgData name="Alfred Asterjadhi" userId="39de57b9-85c0-4fd1-aaac-8ca2b6560ad0" providerId="ADAL" clId="{DEB6449B-8A8D-4E94-A282-14FD81CF86A3}" dt="2022-12-12T21:25:05.717" v="308"/>
          <ac:spMkLst>
            <pc:docMk/>
            <pc:sldMk cId="1843331871" sldId="365"/>
            <ac:spMk id="25" creationId="{DEEFA1CA-22CD-79BC-A375-F798D55F5E83}"/>
          </ac:spMkLst>
        </pc:spChg>
        <pc:grpChg chg="del">
          <ac:chgData name="Alfred Asterjadhi" userId="39de57b9-85c0-4fd1-aaac-8ca2b6560ad0" providerId="ADAL" clId="{DEB6449B-8A8D-4E94-A282-14FD81CF86A3}" dt="2022-12-12T21:24:43.491" v="298" actId="478"/>
          <ac:grpSpMkLst>
            <pc:docMk/>
            <pc:sldMk cId="1843331871" sldId="365"/>
            <ac:grpSpMk id="3" creationId="{74B61F39-F9F6-CAD9-2AAD-B895425C83F2}"/>
          </ac:grpSpMkLst>
        </pc:grpChg>
        <pc:grpChg chg="del">
          <ac:chgData name="Alfred Asterjadhi" userId="39de57b9-85c0-4fd1-aaac-8ca2b6560ad0" providerId="ADAL" clId="{DEB6449B-8A8D-4E94-A282-14FD81CF86A3}" dt="2022-12-12T21:25:01.223" v="307" actId="478"/>
          <ac:grpSpMkLst>
            <pc:docMk/>
            <pc:sldMk cId="1843331871" sldId="365"/>
            <ac:grpSpMk id="11" creationId="{71297AF1-BF6B-5425-87CB-E3F1B657365A}"/>
          </ac:grpSpMkLst>
        </pc:grpChg>
      </pc:sldChg>
      <pc:sldChg chg="delSp modSp mod">
        <pc:chgData name="Alfred Asterjadhi" userId="39de57b9-85c0-4fd1-aaac-8ca2b6560ad0" providerId="ADAL" clId="{DEB6449B-8A8D-4E94-A282-14FD81CF86A3}" dt="2022-12-12T21:30:11.863" v="413"/>
        <pc:sldMkLst>
          <pc:docMk/>
          <pc:sldMk cId="3759718192" sldId="368"/>
        </pc:sldMkLst>
        <pc:spChg chg="mod">
          <ac:chgData name="Alfred Asterjadhi" userId="39de57b9-85c0-4fd1-aaac-8ca2b6560ad0" providerId="ADAL" clId="{DEB6449B-8A8D-4E94-A282-14FD81CF86A3}" dt="2022-12-12T21:29:08.368" v="386" actId="20577"/>
          <ac:spMkLst>
            <pc:docMk/>
            <pc:sldMk cId="3759718192" sldId="368"/>
            <ac:spMk id="3" creationId="{73382C34-84F1-F2DE-C5D9-E1296FE55B90}"/>
          </ac:spMkLst>
        </pc:spChg>
        <pc:spChg chg="mod">
          <ac:chgData name="Alfred Asterjadhi" userId="39de57b9-85c0-4fd1-aaac-8ca2b6560ad0" providerId="ADAL" clId="{DEB6449B-8A8D-4E94-A282-14FD81CF86A3}" dt="2022-12-12T21:30:11.863" v="413"/>
          <ac:spMkLst>
            <pc:docMk/>
            <pc:sldMk cId="3759718192" sldId="368"/>
            <ac:spMk id="6" creationId="{C87C5A54-FD99-467B-5FA7-FA5027B55B0B}"/>
          </ac:spMkLst>
        </pc:spChg>
        <pc:spChg chg="del">
          <ac:chgData name="Alfred Asterjadhi" userId="39de57b9-85c0-4fd1-aaac-8ca2b6560ad0" providerId="ADAL" clId="{DEB6449B-8A8D-4E94-A282-14FD81CF86A3}" dt="2022-12-12T21:29:14.572" v="388" actId="478"/>
          <ac:spMkLst>
            <pc:docMk/>
            <pc:sldMk cId="3759718192" sldId="368"/>
            <ac:spMk id="11" creationId="{BD076D39-FBDF-86EB-770F-84E60F0E0A3F}"/>
          </ac:spMkLst>
        </pc:spChg>
        <pc:picChg chg="del">
          <ac:chgData name="Alfred Asterjadhi" userId="39de57b9-85c0-4fd1-aaac-8ca2b6560ad0" providerId="ADAL" clId="{DEB6449B-8A8D-4E94-A282-14FD81CF86A3}" dt="2022-12-12T21:29:09.977" v="387" actId="478"/>
          <ac:picMkLst>
            <pc:docMk/>
            <pc:sldMk cId="3759718192" sldId="368"/>
            <ac:picMk id="8" creationId="{4EB0DA16-318D-7FC6-9D6C-72578E0DFDF4}"/>
          </ac:picMkLst>
        </pc:picChg>
        <pc:picChg chg="del">
          <ac:chgData name="Alfred Asterjadhi" userId="39de57b9-85c0-4fd1-aaac-8ca2b6560ad0" providerId="ADAL" clId="{DEB6449B-8A8D-4E94-A282-14FD81CF86A3}" dt="2022-12-12T21:29:15.924" v="389" actId="478"/>
          <ac:picMkLst>
            <pc:docMk/>
            <pc:sldMk cId="3759718192" sldId="368"/>
            <ac:picMk id="10" creationId="{2908080E-1AA9-7E98-5309-8220841747E8}"/>
          </ac:picMkLst>
        </pc:picChg>
      </pc:sldChg>
      <pc:sldChg chg="del">
        <pc:chgData name="Alfred Asterjadhi" userId="39de57b9-85c0-4fd1-aaac-8ca2b6560ad0" providerId="ADAL" clId="{DEB6449B-8A8D-4E94-A282-14FD81CF86A3}" dt="2022-12-12T21:25:13.771" v="309" actId="47"/>
        <pc:sldMkLst>
          <pc:docMk/>
          <pc:sldMk cId="742281806" sldId="370"/>
        </pc:sldMkLst>
      </pc:sldChg>
      <pc:sldChg chg="modSp mod">
        <pc:chgData name="Alfred Asterjadhi" userId="39de57b9-85c0-4fd1-aaac-8ca2b6560ad0" providerId="ADAL" clId="{DEB6449B-8A8D-4E94-A282-14FD81CF86A3}" dt="2022-12-12T21:30:59.396" v="438"/>
        <pc:sldMkLst>
          <pc:docMk/>
          <pc:sldMk cId="3049755149" sldId="371"/>
        </pc:sldMkLst>
        <pc:spChg chg="mod">
          <ac:chgData name="Alfred Asterjadhi" userId="39de57b9-85c0-4fd1-aaac-8ca2b6560ad0" providerId="ADAL" clId="{DEB6449B-8A8D-4E94-A282-14FD81CF86A3}" dt="2022-12-12T21:25:51.914" v="310" actId="13926"/>
          <ac:spMkLst>
            <pc:docMk/>
            <pc:sldMk cId="3049755149" sldId="371"/>
            <ac:spMk id="2" creationId="{4B5F0D0E-8BB7-48AB-9160-728B8B3399A2}"/>
          </ac:spMkLst>
        </pc:spChg>
        <pc:spChg chg="mod">
          <ac:chgData name="Alfred Asterjadhi" userId="39de57b9-85c0-4fd1-aaac-8ca2b6560ad0" providerId="ADAL" clId="{DEB6449B-8A8D-4E94-A282-14FD81CF86A3}" dt="2022-12-12T21:25:59.682" v="314" actId="6549"/>
          <ac:spMkLst>
            <pc:docMk/>
            <pc:sldMk cId="3049755149" sldId="371"/>
            <ac:spMk id="3" creationId="{DFB0BA47-D7B6-4F95-932E-A7AA615BC440}"/>
          </ac:spMkLst>
        </pc:spChg>
        <pc:spChg chg="mod">
          <ac:chgData name="Alfred Asterjadhi" userId="39de57b9-85c0-4fd1-aaac-8ca2b6560ad0" providerId="ADAL" clId="{DEB6449B-8A8D-4E94-A282-14FD81CF86A3}" dt="2022-12-12T21:30:59.396" v="438"/>
          <ac:spMkLst>
            <pc:docMk/>
            <pc:sldMk cId="3049755149" sldId="371"/>
            <ac:spMk id="6" creationId="{974B2026-97FB-40D2-8F22-7E6D319B4EA2}"/>
          </ac:spMkLst>
        </pc:spChg>
      </pc:sldChg>
      <pc:sldChg chg="modSp mod">
        <pc:chgData name="Alfred Asterjadhi" userId="39de57b9-85c0-4fd1-aaac-8ca2b6560ad0" providerId="ADAL" clId="{DEB6449B-8A8D-4E94-A282-14FD81CF86A3}" dt="2022-12-12T21:30:28.818" v="420" actId="13926"/>
        <pc:sldMkLst>
          <pc:docMk/>
          <pc:sldMk cId="3901324590" sldId="374"/>
        </pc:sldMkLst>
        <pc:spChg chg="mod">
          <ac:chgData name="Alfred Asterjadhi" userId="39de57b9-85c0-4fd1-aaac-8ca2b6560ad0" providerId="ADAL" clId="{DEB6449B-8A8D-4E94-A282-14FD81CF86A3}" dt="2022-12-12T21:30:28.818" v="420" actId="13926"/>
          <ac:spMkLst>
            <pc:docMk/>
            <pc:sldMk cId="3901324590" sldId="374"/>
            <ac:spMk id="2" creationId="{4B5F0D0E-8BB7-48AB-9160-728B8B3399A2}"/>
          </ac:spMkLst>
        </pc:spChg>
        <pc:spChg chg="mod">
          <ac:chgData name="Alfred Asterjadhi" userId="39de57b9-85c0-4fd1-aaac-8ca2b6560ad0" providerId="ADAL" clId="{DEB6449B-8A8D-4E94-A282-14FD81CF86A3}" dt="2022-12-12T21:28:19.778" v="363" actId="20577"/>
          <ac:spMkLst>
            <pc:docMk/>
            <pc:sldMk cId="3901324590" sldId="374"/>
            <ac:spMk id="3" creationId="{DFB0BA47-D7B6-4F95-932E-A7AA615BC440}"/>
          </ac:spMkLst>
        </pc:spChg>
        <pc:spChg chg="mod">
          <ac:chgData name="Alfred Asterjadhi" userId="39de57b9-85c0-4fd1-aaac-8ca2b6560ad0" providerId="ADAL" clId="{DEB6449B-8A8D-4E94-A282-14FD81CF86A3}" dt="2022-12-12T21:30:27.272" v="419"/>
          <ac:spMkLst>
            <pc:docMk/>
            <pc:sldMk cId="3901324590" sldId="374"/>
            <ac:spMk id="6" creationId="{974B2026-97FB-40D2-8F22-7E6D319B4EA2}"/>
          </ac:spMkLst>
        </pc:spChg>
      </pc:sldChg>
      <pc:sldChg chg="addSp delSp modSp mod">
        <pc:chgData name="Alfred Asterjadhi" userId="39de57b9-85c0-4fd1-aaac-8ca2b6560ad0" providerId="ADAL" clId="{DEB6449B-8A8D-4E94-A282-14FD81CF86A3}" dt="2022-12-12T21:30:17.605" v="416"/>
        <pc:sldMkLst>
          <pc:docMk/>
          <pc:sldMk cId="1847581084" sldId="375"/>
        </pc:sldMkLst>
        <pc:spChg chg="mod">
          <ac:chgData name="Alfred Asterjadhi" userId="39de57b9-85c0-4fd1-aaac-8ca2b6560ad0" providerId="ADAL" clId="{DEB6449B-8A8D-4E94-A282-14FD81CF86A3}" dt="2022-12-12T21:29:43.488" v="401"/>
          <ac:spMkLst>
            <pc:docMk/>
            <pc:sldMk cId="1847581084" sldId="375"/>
            <ac:spMk id="2" creationId="{9452E713-66E3-6C0E-64DF-B60116957A3F}"/>
          </ac:spMkLst>
        </pc:spChg>
        <pc:spChg chg="add del mod">
          <ac:chgData name="Alfred Asterjadhi" userId="39de57b9-85c0-4fd1-aaac-8ca2b6560ad0" providerId="ADAL" clId="{DEB6449B-8A8D-4E94-A282-14FD81CF86A3}" dt="2022-12-12T21:29:43.488" v="401"/>
          <ac:spMkLst>
            <pc:docMk/>
            <pc:sldMk cId="1847581084" sldId="375"/>
            <ac:spMk id="3" creationId="{09FDB1CB-ED5D-B3E5-99F4-52169754D4B8}"/>
          </ac:spMkLst>
        </pc:spChg>
        <pc:spChg chg="mod">
          <ac:chgData name="Alfred Asterjadhi" userId="39de57b9-85c0-4fd1-aaac-8ca2b6560ad0" providerId="ADAL" clId="{DEB6449B-8A8D-4E94-A282-14FD81CF86A3}" dt="2022-12-12T21:29:43.488" v="401"/>
          <ac:spMkLst>
            <pc:docMk/>
            <pc:sldMk cId="1847581084" sldId="375"/>
            <ac:spMk id="4" creationId="{0154D91C-67BB-A57C-5173-47D13B51F834}"/>
          </ac:spMkLst>
        </pc:spChg>
        <pc:spChg chg="mod">
          <ac:chgData name="Alfred Asterjadhi" userId="39de57b9-85c0-4fd1-aaac-8ca2b6560ad0" providerId="ADAL" clId="{DEB6449B-8A8D-4E94-A282-14FD81CF86A3}" dt="2022-12-12T21:29:43.488" v="401"/>
          <ac:spMkLst>
            <pc:docMk/>
            <pc:sldMk cId="1847581084" sldId="375"/>
            <ac:spMk id="5" creationId="{9875C167-778F-CFEE-1F8A-23FE481B42AE}"/>
          </ac:spMkLst>
        </pc:spChg>
        <pc:spChg chg="mod">
          <ac:chgData name="Alfred Asterjadhi" userId="39de57b9-85c0-4fd1-aaac-8ca2b6560ad0" providerId="ADAL" clId="{DEB6449B-8A8D-4E94-A282-14FD81CF86A3}" dt="2022-12-12T21:30:17.605" v="416"/>
          <ac:spMkLst>
            <pc:docMk/>
            <pc:sldMk cId="1847581084" sldId="375"/>
            <ac:spMk id="6" creationId="{29CFE1A9-332B-2B06-C330-B9EB4742F3D1}"/>
          </ac:spMkLst>
        </pc:spChg>
        <pc:spChg chg="add del mod">
          <ac:chgData name="Alfred Asterjadhi" userId="39de57b9-85c0-4fd1-aaac-8ca2b6560ad0" providerId="ADAL" clId="{DEB6449B-8A8D-4E94-A282-14FD81CF86A3}" dt="2022-12-12T21:29:43.488" v="401"/>
          <ac:spMkLst>
            <pc:docMk/>
            <pc:sldMk cId="1847581084" sldId="375"/>
            <ac:spMk id="7" creationId="{AC345097-7C2B-0C27-3046-40C260A5C899}"/>
          </ac:spMkLst>
        </pc:spChg>
        <pc:spChg chg="add del mod">
          <ac:chgData name="Alfred Asterjadhi" userId="39de57b9-85c0-4fd1-aaac-8ca2b6560ad0" providerId="ADAL" clId="{DEB6449B-8A8D-4E94-A282-14FD81CF86A3}" dt="2022-12-12T21:29:43.488" v="401"/>
          <ac:spMkLst>
            <pc:docMk/>
            <pc:sldMk cId="1847581084" sldId="375"/>
            <ac:spMk id="8" creationId="{6D5710C1-E22F-EE3D-4048-257A301A482D}"/>
          </ac:spMkLst>
        </pc:spChg>
        <pc:spChg chg="add del mod">
          <ac:chgData name="Alfred Asterjadhi" userId="39de57b9-85c0-4fd1-aaac-8ca2b6560ad0" providerId="ADAL" clId="{DEB6449B-8A8D-4E94-A282-14FD81CF86A3}" dt="2022-12-12T21:29:43.488" v="401"/>
          <ac:spMkLst>
            <pc:docMk/>
            <pc:sldMk cId="1847581084" sldId="375"/>
            <ac:spMk id="9" creationId="{69BD879B-5B89-FFAB-3A5D-BC0F63C9A5B0}"/>
          </ac:spMkLst>
        </pc:spChg>
        <pc:spChg chg="add mod">
          <ac:chgData name="Alfred Asterjadhi" userId="39de57b9-85c0-4fd1-aaac-8ca2b6560ad0" providerId="ADAL" clId="{DEB6449B-8A8D-4E94-A282-14FD81CF86A3}" dt="2022-12-12T21:29:43.488" v="401"/>
          <ac:spMkLst>
            <pc:docMk/>
            <pc:sldMk cId="1847581084" sldId="375"/>
            <ac:spMk id="10" creationId="{11C67F6B-1097-0DF1-0451-CBF17C2CE23A}"/>
          </ac:spMkLst>
        </pc:spChg>
        <pc:spChg chg="del mod">
          <ac:chgData name="Alfred Asterjadhi" userId="39de57b9-85c0-4fd1-aaac-8ca2b6560ad0" providerId="ADAL" clId="{DEB6449B-8A8D-4E94-A282-14FD81CF86A3}" dt="2022-12-12T21:29:43.488" v="401"/>
          <ac:spMkLst>
            <pc:docMk/>
            <pc:sldMk cId="1847581084" sldId="375"/>
            <ac:spMk id="11" creationId="{A0E1A616-B3D6-F47D-5C5F-557C4B3914AF}"/>
          </ac:spMkLst>
        </pc:spChg>
      </pc:sldChg>
      <pc:sldChg chg="del">
        <pc:chgData name="Alfred Asterjadhi" userId="39de57b9-85c0-4fd1-aaac-8ca2b6560ad0" providerId="ADAL" clId="{DEB6449B-8A8D-4E94-A282-14FD81CF86A3}" dt="2022-12-12T17:55:57.922" v="210" actId="47"/>
        <pc:sldMkLst>
          <pc:docMk/>
          <pc:sldMk cId="2709909549" sldId="376"/>
        </pc:sldMkLst>
      </pc:sldChg>
      <pc:sldChg chg="modSp mod">
        <pc:chgData name="Alfred Asterjadhi" userId="39de57b9-85c0-4fd1-aaac-8ca2b6560ad0" providerId="ADAL" clId="{DEB6449B-8A8D-4E94-A282-14FD81CF86A3}" dt="2022-12-12T17:58:21.341" v="242"/>
        <pc:sldMkLst>
          <pc:docMk/>
          <pc:sldMk cId="2407046351" sldId="378"/>
        </pc:sldMkLst>
        <pc:spChg chg="mod">
          <ac:chgData name="Alfred Asterjadhi" userId="39de57b9-85c0-4fd1-aaac-8ca2b6560ad0" providerId="ADAL" clId="{DEB6449B-8A8D-4E94-A282-14FD81CF86A3}" dt="2022-12-12T17:58:21.341" v="242"/>
          <ac:spMkLst>
            <pc:docMk/>
            <pc:sldMk cId="2407046351" sldId="378"/>
            <ac:spMk id="3" creationId="{D20906E0-F900-4991-83B1-675F5B67FA2D}"/>
          </ac:spMkLst>
        </pc:spChg>
        <pc:graphicFrameChg chg="modGraphic">
          <ac:chgData name="Alfred Asterjadhi" userId="39de57b9-85c0-4fd1-aaac-8ca2b6560ad0" providerId="ADAL" clId="{DEB6449B-8A8D-4E94-A282-14FD81CF86A3}" dt="2022-12-12T17:56:42.085" v="220" actId="404"/>
          <ac:graphicFrameMkLst>
            <pc:docMk/>
            <pc:sldMk cId="2407046351" sldId="378"/>
            <ac:graphicFrameMk id="6" creationId="{5094FBC8-BB74-47F3-965D-16BC678F4D1D}"/>
          </ac:graphicFrameMkLst>
        </pc:graphicFrameChg>
      </pc:sldChg>
      <pc:sldChg chg="del">
        <pc:chgData name="Alfred Asterjadhi" userId="39de57b9-85c0-4fd1-aaac-8ca2b6560ad0" providerId="ADAL" clId="{DEB6449B-8A8D-4E94-A282-14FD81CF86A3}" dt="2022-12-12T17:56:53.198" v="221" actId="47"/>
        <pc:sldMkLst>
          <pc:docMk/>
          <pc:sldMk cId="3385740852" sldId="379"/>
        </pc:sldMkLst>
      </pc:sldChg>
      <pc:sldChg chg="del">
        <pc:chgData name="Alfred Asterjadhi" userId="39de57b9-85c0-4fd1-aaac-8ca2b6560ad0" providerId="ADAL" clId="{DEB6449B-8A8D-4E94-A282-14FD81CF86A3}" dt="2022-12-12T17:56:54.624" v="222" actId="47"/>
        <pc:sldMkLst>
          <pc:docMk/>
          <pc:sldMk cId="3595045120" sldId="380"/>
        </pc:sldMkLst>
      </pc:sldChg>
      <pc:sldChg chg="modSp mod">
        <pc:chgData name="Alfred Asterjadhi" userId="39de57b9-85c0-4fd1-aaac-8ca2b6560ad0" providerId="ADAL" clId="{DEB6449B-8A8D-4E94-A282-14FD81CF86A3}" dt="2022-12-12T17:58:24.650" v="244"/>
        <pc:sldMkLst>
          <pc:docMk/>
          <pc:sldMk cId="3012137187" sldId="382"/>
        </pc:sldMkLst>
        <pc:spChg chg="mod">
          <ac:chgData name="Alfred Asterjadhi" userId="39de57b9-85c0-4fd1-aaac-8ca2b6560ad0" providerId="ADAL" clId="{DEB6449B-8A8D-4E94-A282-14FD81CF86A3}" dt="2022-12-12T17:58:24.650" v="244"/>
          <ac:spMkLst>
            <pc:docMk/>
            <pc:sldMk cId="3012137187" sldId="382"/>
            <ac:spMk id="3" creationId="{D20906E0-F900-4991-83B1-675F5B67FA2D}"/>
          </ac:spMkLst>
        </pc:spChg>
        <pc:graphicFrameChg chg="modGraphic">
          <ac:chgData name="Alfred Asterjadhi" userId="39de57b9-85c0-4fd1-aaac-8ca2b6560ad0" providerId="ADAL" clId="{DEB6449B-8A8D-4E94-A282-14FD81CF86A3}" dt="2022-12-12T17:58:09.160" v="239" actId="2161"/>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DEB6449B-8A8D-4E94-A282-14FD81CF86A3}" dt="2022-12-12T21:30:57.080" v="437"/>
        <pc:sldMkLst>
          <pc:docMk/>
          <pc:sldMk cId="3985697833" sldId="385"/>
        </pc:sldMkLst>
        <pc:spChg chg="mod">
          <ac:chgData name="Alfred Asterjadhi" userId="39de57b9-85c0-4fd1-aaac-8ca2b6560ad0" providerId="ADAL" clId="{DEB6449B-8A8D-4E94-A282-14FD81CF86A3}" dt="2022-12-12T21:26:25.539" v="325" actId="13926"/>
          <ac:spMkLst>
            <pc:docMk/>
            <pc:sldMk cId="3985697833" sldId="385"/>
            <ac:spMk id="2" creationId="{4B5F0D0E-8BB7-48AB-9160-728B8B3399A2}"/>
          </ac:spMkLst>
        </pc:spChg>
        <pc:spChg chg="mod">
          <ac:chgData name="Alfred Asterjadhi" userId="39de57b9-85c0-4fd1-aaac-8ca2b6560ad0" providerId="ADAL" clId="{DEB6449B-8A8D-4E94-A282-14FD81CF86A3}" dt="2022-12-12T21:26:45.919" v="331" actId="20577"/>
          <ac:spMkLst>
            <pc:docMk/>
            <pc:sldMk cId="3985697833" sldId="385"/>
            <ac:spMk id="3" creationId="{DFB0BA47-D7B6-4F95-932E-A7AA615BC440}"/>
          </ac:spMkLst>
        </pc:spChg>
        <pc:spChg chg="mod">
          <ac:chgData name="Alfred Asterjadhi" userId="39de57b9-85c0-4fd1-aaac-8ca2b6560ad0" providerId="ADAL" clId="{DEB6449B-8A8D-4E94-A282-14FD81CF86A3}" dt="2022-12-12T21:30:57.080" v="437"/>
          <ac:spMkLst>
            <pc:docMk/>
            <pc:sldMk cId="3985697833" sldId="385"/>
            <ac:spMk id="6" creationId="{974B2026-97FB-40D2-8F22-7E6D319B4EA2}"/>
          </ac:spMkLst>
        </pc:spChg>
      </pc:sldChg>
      <pc:sldChg chg="addSp delSp modSp mod">
        <pc:chgData name="Alfred Asterjadhi" userId="39de57b9-85c0-4fd1-aaac-8ca2b6560ad0" providerId="ADAL" clId="{DEB6449B-8A8D-4E94-A282-14FD81CF86A3}" dt="2022-12-12T21:30:15.945" v="415"/>
        <pc:sldMkLst>
          <pc:docMk/>
          <pc:sldMk cId="1020774165" sldId="387"/>
        </pc:sldMkLst>
        <pc:spChg chg="mod">
          <ac:chgData name="Alfred Asterjadhi" userId="39de57b9-85c0-4fd1-aaac-8ca2b6560ad0" providerId="ADAL" clId="{DEB6449B-8A8D-4E94-A282-14FD81CF86A3}" dt="2022-12-12T21:29:46.395" v="402"/>
          <ac:spMkLst>
            <pc:docMk/>
            <pc:sldMk cId="1020774165" sldId="387"/>
            <ac:spMk id="2" creationId="{9452E713-66E3-6C0E-64DF-B60116957A3F}"/>
          </ac:spMkLst>
        </pc:spChg>
        <pc:spChg chg="add del mod">
          <ac:chgData name="Alfred Asterjadhi" userId="39de57b9-85c0-4fd1-aaac-8ca2b6560ad0" providerId="ADAL" clId="{DEB6449B-8A8D-4E94-A282-14FD81CF86A3}" dt="2022-12-12T21:29:46.395" v="402"/>
          <ac:spMkLst>
            <pc:docMk/>
            <pc:sldMk cId="1020774165" sldId="387"/>
            <ac:spMk id="3" creationId="{88358394-EA2C-9BC5-491E-4AA20589EA77}"/>
          </ac:spMkLst>
        </pc:spChg>
        <pc:spChg chg="mod">
          <ac:chgData name="Alfred Asterjadhi" userId="39de57b9-85c0-4fd1-aaac-8ca2b6560ad0" providerId="ADAL" clId="{DEB6449B-8A8D-4E94-A282-14FD81CF86A3}" dt="2022-12-12T21:29:46.395" v="402"/>
          <ac:spMkLst>
            <pc:docMk/>
            <pc:sldMk cId="1020774165" sldId="387"/>
            <ac:spMk id="4" creationId="{0154D91C-67BB-A57C-5173-47D13B51F834}"/>
          </ac:spMkLst>
        </pc:spChg>
        <pc:spChg chg="mod">
          <ac:chgData name="Alfred Asterjadhi" userId="39de57b9-85c0-4fd1-aaac-8ca2b6560ad0" providerId="ADAL" clId="{DEB6449B-8A8D-4E94-A282-14FD81CF86A3}" dt="2022-12-12T21:29:46.395" v="402"/>
          <ac:spMkLst>
            <pc:docMk/>
            <pc:sldMk cId="1020774165" sldId="387"/>
            <ac:spMk id="5" creationId="{9875C167-778F-CFEE-1F8A-23FE481B42AE}"/>
          </ac:spMkLst>
        </pc:spChg>
        <pc:spChg chg="mod">
          <ac:chgData name="Alfred Asterjadhi" userId="39de57b9-85c0-4fd1-aaac-8ca2b6560ad0" providerId="ADAL" clId="{DEB6449B-8A8D-4E94-A282-14FD81CF86A3}" dt="2022-12-12T21:30:15.945" v="415"/>
          <ac:spMkLst>
            <pc:docMk/>
            <pc:sldMk cId="1020774165" sldId="387"/>
            <ac:spMk id="6" creationId="{29CFE1A9-332B-2B06-C330-B9EB4742F3D1}"/>
          </ac:spMkLst>
        </pc:spChg>
        <pc:spChg chg="mod">
          <ac:chgData name="Alfred Asterjadhi" userId="39de57b9-85c0-4fd1-aaac-8ca2b6560ad0" providerId="ADAL" clId="{DEB6449B-8A8D-4E94-A282-14FD81CF86A3}" dt="2022-12-12T21:29:32.013" v="397" actId="20577"/>
          <ac:spMkLst>
            <pc:docMk/>
            <pc:sldMk cId="1020774165" sldId="387"/>
            <ac:spMk id="7" creationId="{22A9208D-4185-B8B8-F2A3-4A0DB48DBE16}"/>
          </ac:spMkLst>
        </pc:spChg>
        <pc:spChg chg="add del mod">
          <ac:chgData name="Alfred Asterjadhi" userId="39de57b9-85c0-4fd1-aaac-8ca2b6560ad0" providerId="ADAL" clId="{DEB6449B-8A8D-4E94-A282-14FD81CF86A3}" dt="2022-12-12T21:29:46.395" v="402"/>
          <ac:spMkLst>
            <pc:docMk/>
            <pc:sldMk cId="1020774165" sldId="387"/>
            <ac:spMk id="8" creationId="{4F40B012-3386-F0EF-CB81-25CB19A68448}"/>
          </ac:spMkLst>
        </pc:spChg>
        <pc:spChg chg="add del mod">
          <ac:chgData name="Alfred Asterjadhi" userId="39de57b9-85c0-4fd1-aaac-8ca2b6560ad0" providerId="ADAL" clId="{DEB6449B-8A8D-4E94-A282-14FD81CF86A3}" dt="2022-12-12T21:29:46.395" v="402"/>
          <ac:spMkLst>
            <pc:docMk/>
            <pc:sldMk cId="1020774165" sldId="387"/>
            <ac:spMk id="9" creationId="{152841B8-1835-6DE5-F1D4-4B249BA1B645}"/>
          </ac:spMkLst>
        </pc:spChg>
        <pc:spChg chg="add del mod">
          <ac:chgData name="Alfred Asterjadhi" userId="39de57b9-85c0-4fd1-aaac-8ca2b6560ad0" providerId="ADAL" clId="{DEB6449B-8A8D-4E94-A282-14FD81CF86A3}" dt="2022-12-12T21:29:46.395" v="402"/>
          <ac:spMkLst>
            <pc:docMk/>
            <pc:sldMk cId="1020774165" sldId="387"/>
            <ac:spMk id="10" creationId="{EA967FE5-BEBC-2D0C-E2B9-0BCDABCC016F}"/>
          </ac:spMkLst>
        </pc:spChg>
        <pc:spChg chg="add mod">
          <ac:chgData name="Alfred Asterjadhi" userId="39de57b9-85c0-4fd1-aaac-8ca2b6560ad0" providerId="ADAL" clId="{DEB6449B-8A8D-4E94-A282-14FD81CF86A3}" dt="2022-12-12T21:29:46.395" v="402"/>
          <ac:spMkLst>
            <pc:docMk/>
            <pc:sldMk cId="1020774165" sldId="387"/>
            <ac:spMk id="11" creationId="{E25872EE-E14B-2C9B-B930-D87E10CF78B0}"/>
          </ac:spMkLst>
        </pc:spChg>
      </pc:sldChg>
      <pc:sldChg chg="del">
        <pc:chgData name="Alfred Asterjadhi" userId="39de57b9-85c0-4fd1-aaac-8ca2b6560ad0" providerId="ADAL" clId="{DEB6449B-8A8D-4E94-A282-14FD81CF86A3}" dt="2022-12-12T17:56:56.112" v="223" actId="47"/>
        <pc:sldMkLst>
          <pc:docMk/>
          <pc:sldMk cId="2417706878" sldId="388"/>
        </pc:sldMkLst>
      </pc:sldChg>
      <pc:sldChg chg="del">
        <pc:chgData name="Alfred Asterjadhi" userId="39de57b9-85c0-4fd1-aaac-8ca2b6560ad0" providerId="ADAL" clId="{DEB6449B-8A8D-4E94-A282-14FD81CF86A3}" dt="2022-12-12T17:56:57.284" v="224" actId="47"/>
        <pc:sldMkLst>
          <pc:docMk/>
          <pc:sldMk cId="1812065548" sldId="389"/>
        </pc:sldMkLst>
      </pc:sldChg>
      <pc:sldChg chg="del">
        <pc:chgData name="Alfred Asterjadhi" userId="39de57b9-85c0-4fd1-aaac-8ca2b6560ad0" providerId="ADAL" clId="{DEB6449B-8A8D-4E94-A282-14FD81CF86A3}" dt="2022-12-12T21:27:32.623" v="347" actId="47"/>
        <pc:sldMkLst>
          <pc:docMk/>
          <pc:sldMk cId="690392140" sldId="390"/>
        </pc:sldMkLst>
      </pc:sldChg>
      <pc:sldChg chg="del">
        <pc:chgData name="Alfred Asterjadhi" userId="39de57b9-85c0-4fd1-aaac-8ca2b6560ad0" providerId="ADAL" clId="{DEB6449B-8A8D-4E94-A282-14FD81CF86A3}" dt="2022-12-12T21:27:54.080" v="353" actId="47"/>
        <pc:sldMkLst>
          <pc:docMk/>
          <pc:sldMk cId="3957372979" sldId="391"/>
        </pc:sldMkLst>
      </pc:sldChg>
      <pc:sldChg chg="addSp delSp modSp mod">
        <pc:chgData name="Alfred Asterjadhi" userId="39de57b9-85c0-4fd1-aaac-8ca2b6560ad0" providerId="ADAL" clId="{DEB6449B-8A8D-4E94-A282-14FD81CF86A3}" dt="2022-12-12T21:30:19.924" v="417"/>
        <pc:sldMkLst>
          <pc:docMk/>
          <pc:sldMk cId="1560626603" sldId="392"/>
        </pc:sldMkLst>
        <pc:spChg chg="mod">
          <ac:chgData name="Alfred Asterjadhi" userId="39de57b9-85c0-4fd1-aaac-8ca2b6560ad0" providerId="ADAL" clId="{DEB6449B-8A8D-4E94-A282-14FD81CF86A3}" dt="2022-12-12T21:29:42.126" v="400"/>
          <ac:spMkLst>
            <pc:docMk/>
            <pc:sldMk cId="1560626603" sldId="392"/>
            <ac:spMk id="2" creationId="{24108590-5B2E-4271-5DEB-D826BED24E56}"/>
          </ac:spMkLst>
        </pc:spChg>
        <pc:spChg chg="del mod">
          <ac:chgData name="Alfred Asterjadhi" userId="39de57b9-85c0-4fd1-aaac-8ca2b6560ad0" providerId="ADAL" clId="{DEB6449B-8A8D-4E94-A282-14FD81CF86A3}" dt="2022-12-12T21:29:42.126" v="400"/>
          <ac:spMkLst>
            <pc:docMk/>
            <pc:sldMk cId="1560626603" sldId="392"/>
            <ac:spMk id="3" creationId="{B499BE8E-A4F9-02CA-E9B5-A4C75AA121F2}"/>
          </ac:spMkLst>
        </pc:spChg>
        <pc:spChg chg="mod">
          <ac:chgData name="Alfred Asterjadhi" userId="39de57b9-85c0-4fd1-aaac-8ca2b6560ad0" providerId="ADAL" clId="{DEB6449B-8A8D-4E94-A282-14FD81CF86A3}" dt="2022-12-12T21:29:42.126" v="400"/>
          <ac:spMkLst>
            <pc:docMk/>
            <pc:sldMk cId="1560626603" sldId="392"/>
            <ac:spMk id="4" creationId="{B79203D5-A9FD-17EB-2FA1-1F2EED79C802}"/>
          </ac:spMkLst>
        </pc:spChg>
        <pc:spChg chg="mod">
          <ac:chgData name="Alfred Asterjadhi" userId="39de57b9-85c0-4fd1-aaac-8ca2b6560ad0" providerId="ADAL" clId="{DEB6449B-8A8D-4E94-A282-14FD81CF86A3}" dt="2022-12-12T21:29:42.126" v="400"/>
          <ac:spMkLst>
            <pc:docMk/>
            <pc:sldMk cId="1560626603" sldId="392"/>
            <ac:spMk id="5" creationId="{F6DE6A1B-684E-AA9F-4140-4F6490AC7842}"/>
          </ac:spMkLst>
        </pc:spChg>
        <pc:spChg chg="mod">
          <ac:chgData name="Alfred Asterjadhi" userId="39de57b9-85c0-4fd1-aaac-8ca2b6560ad0" providerId="ADAL" clId="{DEB6449B-8A8D-4E94-A282-14FD81CF86A3}" dt="2022-12-12T21:30:19.924" v="417"/>
          <ac:spMkLst>
            <pc:docMk/>
            <pc:sldMk cId="1560626603" sldId="392"/>
            <ac:spMk id="6" creationId="{47A8DE3F-3163-E1B9-B394-ABE45EAD6318}"/>
          </ac:spMkLst>
        </pc:spChg>
        <pc:spChg chg="add del mod">
          <ac:chgData name="Alfred Asterjadhi" userId="39de57b9-85c0-4fd1-aaac-8ca2b6560ad0" providerId="ADAL" clId="{DEB6449B-8A8D-4E94-A282-14FD81CF86A3}" dt="2022-12-12T21:29:42.126" v="400"/>
          <ac:spMkLst>
            <pc:docMk/>
            <pc:sldMk cId="1560626603" sldId="392"/>
            <ac:spMk id="7" creationId="{C558ABEC-7182-4F11-DA03-403BBE2C20FB}"/>
          </ac:spMkLst>
        </pc:spChg>
        <pc:spChg chg="add del mod">
          <ac:chgData name="Alfred Asterjadhi" userId="39de57b9-85c0-4fd1-aaac-8ca2b6560ad0" providerId="ADAL" clId="{DEB6449B-8A8D-4E94-A282-14FD81CF86A3}" dt="2022-12-12T21:29:42.126" v="400"/>
          <ac:spMkLst>
            <pc:docMk/>
            <pc:sldMk cId="1560626603" sldId="392"/>
            <ac:spMk id="8" creationId="{DF40B41C-1FA9-156D-9555-F8200B928AE3}"/>
          </ac:spMkLst>
        </pc:spChg>
        <pc:spChg chg="add del mod">
          <ac:chgData name="Alfred Asterjadhi" userId="39de57b9-85c0-4fd1-aaac-8ca2b6560ad0" providerId="ADAL" clId="{DEB6449B-8A8D-4E94-A282-14FD81CF86A3}" dt="2022-12-12T21:29:42.126" v="400"/>
          <ac:spMkLst>
            <pc:docMk/>
            <pc:sldMk cId="1560626603" sldId="392"/>
            <ac:spMk id="9" creationId="{13CF0691-B028-D658-C85F-4E5C1A15B3DC}"/>
          </ac:spMkLst>
        </pc:spChg>
        <pc:spChg chg="add del mod">
          <ac:chgData name="Alfred Asterjadhi" userId="39de57b9-85c0-4fd1-aaac-8ca2b6560ad0" providerId="ADAL" clId="{DEB6449B-8A8D-4E94-A282-14FD81CF86A3}" dt="2022-12-12T21:29:42.126" v="400"/>
          <ac:spMkLst>
            <pc:docMk/>
            <pc:sldMk cId="1560626603" sldId="392"/>
            <ac:spMk id="10" creationId="{4FD20E07-1997-F1E3-E8A8-884A3A21E54D}"/>
          </ac:spMkLst>
        </pc:spChg>
        <pc:spChg chg="add mod">
          <ac:chgData name="Alfred Asterjadhi" userId="39de57b9-85c0-4fd1-aaac-8ca2b6560ad0" providerId="ADAL" clId="{DEB6449B-8A8D-4E94-A282-14FD81CF86A3}" dt="2022-12-12T21:29:42.126" v="400"/>
          <ac:spMkLst>
            <pc:docMk/>
            <pc:sldMk cId="1560626603" sldId="392"/>
            <ac:spMk id="11" creationId="{63F1219F-7F2E-A16A-9929-BEA2E32477D6}"/>
          </ac:spMkLst>
        </pc:spChg>
      </pc:sldChg>
      <pc:sldChg chg="modSp mod">
        <pc:chgData name="Alfred Asterjadhi" userId="39de57b9-85c0-4fd1-aaac-8ca2b6560ad0" providerId="ADAL" clId="{DEB6449B-8A8D-4E94-A282-14FD81CF86A3}" dt="2022-12-12T17:58:23.174" v="243"/>
        <pc:sldMkLst>
          <pc:docMk/>
          <pc:sldMk cId="1045633375" sldId="393"/>
        </pc:sldMkLst>
        <pc:spChg chg="mod">
          <ac:chgData name="Alfred Asterjadhi" userId="39de57b9-85c0-4fd1-aaac-8ca2b6560ad0" providerId="ADAL" clId="{DEB6449B-8A8D-4E94-A282-14FD81CF86A3}" dt="2022-12-12T17:58:23.174" v="243"/>
          <ac:spMkLst>
            <pc:docMk/>
            <pc:sldMk cId="1045633375" sldId="393"/>
            <ac:spMk id="3" creationId="{D20906E0-F900-4991-83B1-675F5B67FA2D}"/>
          </ac:spMkLst>
        </pc:spChg>
        <pc:graphicFrameChg chg="modGraphic">
          <ac:chgData name="Alfred Asterjadhi" userId="39de57b9-85c0-4fd1-aaac-8ca2b6560ad0" providerId="ADAL" clId="{DEB6449B-8A8D-4E94-A282-14FD81CF86A3}" dt="2022-12-12T17:57:28.910" v="231" actId="2161"/>
          <ac:graphicFrameMkLst>
            <pc:docMk/>
            <pc:sldMk cId="1045633375" sldId="393"/>
            <ac:graphicFrameMk id="6" creationId="{5094FBC8-BB74-47F3-965D-16BC678F4D1D}"/>
          </ac:graphicFrameMkLst>
        </pc:graphicFrameChg>
      </pc:sldChg>
      <pc:sldChg chg="del">
        <pc:chgData name="Alfred Asterjadhi" userId="39de57b9-85c0-4fd1-aaac-8ca2b6560ad0" providerId="ADAL" clId="{DEB6449B-8A8D-4E94-A282-14FD81CF86A3}" dt="2022-12-12T17:57:35.401" v="232" actId="47"/>
        <pc:sldMkLst>
          <pc:docMk/>
          <pc:sldMk cId="1288299034" sldId="394"/>
        </pc:sldMkLst>
      </pc:sldChg>
      <pc:sldChg chg="add del">
        <pc:chgData name="Alfred Asterjadhi" userId="39de57b9-85c0-4fd1-aaac-8ca2b6560ad0" providerId="ADAL" clId="{DEB6449B-8A8D-4E94-A282-14FD81CF86A3}" dt="2022-12-12T21:27:59.855" v="354" actId="47"/>
        <pc:sldMkLst>
          <pc:docMk/>
          <pc:sldMk cId="3855769696" sldId="394"/>
        </pc:sldMkLst>
      </pc:sldChg>
      <pc:sldChg chg="add del ord">
        <pc:chgData name="Alfred Asterjadhi" userId="39de57b9-85c0-4fd1-aaac-8ca2b6560ad0" providerId="ADAL" clId="{DEB6449B-8A8D-4E94-A282-14FD81CF86A3}" dt="2022-12-12T21:27:45.571" v="351" actId="2696"/>
        <pc:sldMkLst>
          <pc:docMk/>
          <pc:sldMk cId="3903341160" sldId="394"/>
        </pc:sldMkLst>
      </pc:sldChg>
      <pc:sldChg chg="del">
        <pc:chgData name="Alfred Asterjadhi" userId="39de57b9-85c0-4fd1-aaac-8ca2b6560ad0" providerId="ADAL" clId="{DEB6449B-8A8D-4E94-A282-14FD81CF86A3}" dt="2022-12-12T17:57:36.876" v="233" actId="47"/>
        <pc:sldMkLst>
          <pc:docMk/>
          <pc:sldMk cId="545653288" sldId="395"/>
        </pc:sldMkLst>
      </pc:sldChg>
      <pc:sldChg chg="del">
        <pc:chgData name="Alfred Asterjadhi" userId="39de57b9-85c0-4fd1-aaac-8ca2b6560ad0" providerId="ADAL" clId="{DEB6449B-8A8D-4E94-A282-14FD81CF86A3}" dt="2022-12-12T17:56:58.499" v="225" actId="47"/>
        <pc:sldMkLst>
          <pc:docMk/>
          <pc:sldMk cId="2820849033" sldId="396"/>
        </pc:sldMkLst>
      </pc:sldChg>
      <pc:sldMasterChg chg="modSp mod">
        <pc:chgData name="Alfred Asterjadhi" userId="39de57b9-85c0-4fd1-aaac-8ca2b6560ad0" providerId="ADAL" clId="{DEB6449B-8A8D-4E94-A282-14FD81CF86A3}" dt="2022-12-08T22:14:05.663" v="14" actId="20577"/>
        <pc:sldMasterMkLst>
          <pc:docMk/>
          <pc:sldMasterMk cId="0" sldId="2147483656"/>
        </pc:sldMasterMkLst>
        <pc:spChg chg="mod">
          <ac:chgData name="Alfred Asterjadhi" userId="39de57b9-85c0-4fd1-aaac-8ca2b6560ad0" providerId="ADAL" clId="{DEB6449B-8A8D-4E94-A282-14FD81CF86A3}" dt="2022-12-08T22:14:05.663" v="14" actId="20577"/>
          <ac:spMkLst>
            <pc:docMk/>
            <pc:sldMasterMk cId="0" sldId="2147483656"/>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56"/>
        </pc:sldMasterMkLst>
        <pc:spChg chg="mod">
          <ac:chgData name="Alfred Asterjadhi" userId="39de57b9-85c0-4fd1-aaac-8ca2b6560ad0" providerId="ADAL" clId="{B2B4988D-1BC9-4111-8929-BB463B3004F0}" dt="2022-03-15T00:02:11.935" v="106" actId="6549"/>
          <ac:spMkLst>
            <pc:docMk/>
            <pc:sldMasterMk cId="0" sldId="2147483656"/>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56"/>
        </pc:sldMasterMkLst>
        <pc:spChg chg="mod">
          <ac:chgData name="Alfred Asterjadhi" userId="39de57b9-85c0-4fd1-aaac-8ca2b6560ad0" providerId="ADAL" clId="{5E32008F-DF31-475C-AA81-71B070C74BE1}" dt="2021-03-15T15:00:23.811" v="27" actId="20577"/>
          <ac:spMkLst>
            <pc:docMk/>
            <pc:sldMasterMk cId="0" sldId="2147483656"/>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56"/>
        </pc:sldMasterMkLst>
        <pc:spChg chg="mod">
          <ac:chgData name="Alfred Asterjadhi" userId="39de57b9-85c0-4fd1-aaac-8ca2b6560ad0" providerId="ADAL" clId="{23DE950F-BBA6-4A61-83D6-E4B870F135A1}" dt="2021-09-13T01:52:34.893" v="606" actId="20577"/>
          <ac:spMkLst>
            <pc:docMk/>
            <pc:sldMasterMk cId="0" sldId="2147483656"/>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56"/>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56"/>
        </pc:sldMasterMkLst>
        <pc:spChg chg="mod">
          <ac:chgData name="Alfred Asterjadhi" userId="39de57b9-85c0-4fd1-aaac-8ca2b6560ad0" providerId="ADAL" clId="{5995F158-5115-451C-800B-B16CD4CF2D0F}" dt="2021-09-14T16:53:58.670" v="132" actId="20577"/>
          <ac:spMkLst>
            <pc:docMk/>
            <pc:sldMasterMk cId="0" sldId="2147483656"/>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56"/>
        </pc:sldMasterMkLst>
        <pc:spChg chg="mod">
          <ac:chgData name="Alfred Asterjadhi" userId="39de57b9-85c0-4fd1-aaac-8ca2b6560ad0" providerId="ADAL" clId="{5C24833E-0927-4416-99A8-080FBF304E9E}" dt="2022-01-24T15:57:54.314" v="133" actId="6549"/>
          <ac:spMkLst>
            <pc:docMk/>
            <pc:sldMasterMk cId="0" sldId="2147483656"/>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56"/>
        </pc:sldMasterMkLst>
        <pc:spChg chg="mod">
          <ac:chgData name="Alfred Asterjadhi" userId="39de57b9-85c0-4fd1-aaac-8ca2b6560ad0" providerId="ADAL" clId="{F11602D0-6CEF-4FD2-BA2B-4D6A45C70ADB}" dt="2021-03-12T15:54:54.467" v="1" actId="6549"/>
          <ac:spMkLst>
            <pc:docMk/>
            <pc:sldMasterMk cId="0" sldId="2147483656"/>
            <ac:spMk id="10" creationId="{00000000-0000-0000-0000-000000000000}"/>
          </ac:spMkLst>
        </pc:sp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56"/>
        </pc:sldMasterMkLst>
        <pc:spChg chg="mod">
          <ac:chgData name="Alfred Asterjadhi" userId="39de57b9-85c0-4fd1-aaac-8ca2b6560ad0" providerId="ADAL" clId="{0FB0C314-AA74-4428-914C-02F3B465214F}" dt="2022-10-10T13:31:53.904" v="27" actId="20577"/>
          <ac:spMkLst>
            <pc:docMk/>
            <pc:sldMasterMk cId="0" sldId="2147483656"/>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56"/>
            <ac:spMk id="1027"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56"/>
        </pc:sldMasterMkLst>
        <pc:spChg chg="mod">
          <ac:chgData name="Alfred Asterjadhi" userId="39de57b9-85c0-4fd1-aaac-8ca2b6560ad0" providerId="ADAL" clId="{D275B996-76CE-4B28-8B2D-000DEE091938}" dt="2021-09-15T23:04:42.372" v="250" actId="6549"/>
          <ac:spMkLst>
            <pc:docMk/>
            <pc:sldMasterMk cId="0" sldId="2147483656"/>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56"/>
        </pc:sldMasterMkLst>
        <pc:spChg chg="mod">
          <ac:chgData name="Alfred Asterjadhi" userId="39de57b9-85c0-4fd1-aaac-8ca2b6560ad0" providerId="ADAL" clId="{AD66CE3F-71CA-4EFE-A6DE-B01B4CE60F74}" dt="2022-08-02T23:48:50.381" v="57" actId="20577"/>
          <ac:spMkLst>
            <pc:docMk/>
            <pc:sldMasterMk cId="0" sldId="2147483656"/>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56"/>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56"/>
        </pc:sldMasterMkLst>
        <pc:spChg chg="mod">
          <ac:chgData name="Alfred Asterjadhi" userId="39de57b9-85c0-4fd1-aaac-8ca2b6560ad0" providerId="ADAL" clId="{E5A84010-E63B-432C-9BE1-C12FE21A1995}" dt="2021-11-09T22:19:44.572" v="837" actId="6549"/>
          <ac:spMkLst>
            <pc:docMk/>
            <pc:sldMasterMk cId="0" sldId="2147483656"/>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56"/>
        </pc:sldMasterMkLst>
        <pc:spChg chg="mod">
          <ac:chgData name="Alfred Asterjadhi" userId="39de57b9-85c0-4fd1-aaac-8ca2b6560ad0" providerId="ADAL" clId="{C0C85B25-DD0F-4E0F-9D33-E2C1CF1DC39D}" dt="2021-12-09T23:46:36.883" v="19" actId="20577"/>
          <ac:spMkLst>
            <pc:docMk/>
            <pc:sldMasterMk cId="0" sldId="2147483656"/>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56"/>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56"/>
        </pc:sldMasterMkLst>
        <pc:spChg chg="mod">
          <ac:chgData name="Alfred Asterjadhi" userId="39de57b9-85c0-4fd1-aaac-8ca2b6560ad0" providerId="ADAL" clId="{39B29FBE-3B3E-49DD-B814-E7E052AC6803}" dt="2022-03-14T02:33:08.301" v="153" actId="6549"/>
          <ac:spMkLst>
            <pc:docMk/>
            <pc:sldMasterMk cId="0" sldId="2147483656"/>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56"/>
        </pc:sldMasterMkLst>
        <pc:spChg chg="mod">
          <ac:chgData name="Alfred Asterjadhi" userId="39de57b9-85c0-4fd1-aaac-8ca2b6560ad0" providerId="ADAL" clId="{6ED91C3A-8236-47BF-8990-E5AC15808997}" dt="2021-03-09T20:57:58.872" v="1" actId="20577"/>
          <ac:spMkLst>
            <pc:docMk/>
            <pc:sldMasterMk cId="0" sldId="2147483656"/>
            <ac:spMk id="10" creationId="{00000000-0000-0000-0000-000000000000}"/>
          </ac:spMkLst>
        </pc:spChg>
      </pc:sldMasterChg>
    </pc:docChg>
  </pc:docChgLst>
  <pc:docChgLst>
    <pc:chgData name="Alfred Asterjadhi" userId="39de57b9-85c0-4fd1-aaac-8ca2b6560ad0" providerId="ADAL" clId="{8FF28A5A-B08D-403D-ABA9-118B65EDE462}"/>
    <pc:docChg chg="undo redo custSel addSld modSld modMainMaster">
      <pc:chgData name="Alfred Asterjadhi" userId="39de57b9-85c0-4fd1-aaac-8ca2b6560ad0" providerId="ADAL" clId="{8FF28A5A-B08D-403D-ABA9-118B65EDE462}" dt="2023-05-18T23:58:06.014" v="2133"/>
      <pc:docMkLst>
        <pc:docMk/>
      </pc:docMkLst>
      <pc:sldChg chg="modSp mod">
        <pc:chgData name="Alfred Asterjadhi" userId="39de57b9-85c0-4fd1-aaac-8ca2b6560ad0" providerId="ADAL" clId="{8FF28A5A-B08D-403D-ABA9-118B65EDE462}" dt="2023-05-18T20:16:41.233" v="1838" actId="13926"/>
        <pc:sldMkLst>
          <pc:docMk/>
          <pc:sldMk cId="3930036297" sldId="356"/>
        </pc:sldMkLst>
        <pc:spChg chg="mod">
          <ac:chgData name="Alfred Asterjadhi" userId="39de57b9-85c0-4fd1-aaac-8ca2b6560ad0" providerId="ADAL" clId="{8FF28A5A-B08D-403D-ABA9-118B65EDE462}" dt="2023-05-18T20:16:41.233" v="1838" actId="13926"/>
          <ac:spMkLst>
            <pc:docMk/>
            <pc:sldMk cId="3930036297" sldId="356"/>
            <ac:spMk id="2" creationId="{4B5F0D0E-8BB7-48AB-9160-728B8B3399A2}"/>
          </ac:spMkLst>
        </pc:spChg>
        <pc:spChg chg="mod">
          <ac:chgData name="Alfred Asterjadhi" userId="39de57b9-85c0-4fd1-aaac-8ca2b6560ad0" providerId="ADAL" clId="{8FF28A5A-B08D-403D-ABA9-118B65EDE462}" dt="2023-05-18T18:50:21.841" v="1792" actId="403"/>
          <ac:spMkLst>
            <pc:docMk/>
            <pc:sldMk cId="3930036297" sldId="356"/>
            <ac:spMk id="3" creationId="{DFB0BA47-D7B6-4F95-932E-A7AA615BC440}"/>
          </ac:spMkLst>
        </pc:spChg>
      </pc:sldChg>
      <pc:sldChg chg="modSp mod">
        <pc:chgData name="Alfred Asterjadhi" userId="39de57b9-85c0-4fd1-aaac-8ca2b6560ad0" providerId="ADAL" clId="{8FF28A5A-B08D-403D-ABA9-118B65EDE462}" dt="2023-05-18T16:49:23.001" v="1620" actId="20577"/>
        <pc:sldMkLst>
          <pc:docMk/>
          <pc:sldMk cId="3576977642" sldId="362"/>
        </pc:sldMkLst>
        <pc:spChg chg="mod">
          <ac:chgData name="Alfred Asterjadhi" userId="39de57b9-85c0-4fd1-aaac-8ca2b6560ad0" providerId="ADAL" clId="{8FF28A5A-B08D-403D-ABA9-118B65EDE462}" dt="2023-05-18T16:49:23.001" v="1620" actId="20577"/>
          <ac:spMkLst>
            <pc:docMk/>
            <pc:sldMk cId="3576977642" sldId="362"/>
            <ac:spMk id="16" creationId="{CA1A1623-65F8-E7F3-860B-98677C489FFA}"/>
          </ac:spMkLst>
        </pc:spChg>
      </pc:sldChg>
      <pc:sldChg chg="modSp mod">
        <pc:chgData name="Alfred Asterjadhi" userId="39de57b9-85c0-4fd1-aaac-8ca2b6560ad0" providerId="ADAL" clId="{8FF28A5A-B08D-403D-ABA9-118B65EDE462}" dt="2023-05-18T23:48:44.631" v="2033" actId="207"/>
        <pc:sldMkLst>
          <pc:docMk/>
          <pc:sldMk cId="2875004496" sldId="364"/>
        </pc:sldMkLst>
        <pc:graphicFrameChg chg="mod modGraphic">
          <ac:chgData name="Alfred Asterjadhi" userId="39de57b9-85c0-4fd1-aaac-8ca2b6560ad0" providerId="ADAL" clId="{8FF28A5A-B08D-403D-ABA9-118B65EDE462}" dt="2023-05-18T23:48:44.631" v="2033"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8FF28A5A-B08D-403D-ABA9-118B65EDE462}" dt="2023-05-18T16:48:18.599" v="1515" actId="478"/>
        <pc:sldMkLst>
          <pc:docMk/>
          <pc:sldMk cId="3759718192" sldId="368"/>
        </pc:sldMkLst>
        <pc:spChg chg="mod">
          <ac:chgData name="Alfred Asterjadhi" userId="39de57b9-85c0-4fd1-aaac-8ca2b6560ad0" providerId="ADAL" clId="{8FF28A5A-B08D-403D-ABA9-118B65EDE462}" dt="2023-05-18T16:46:51.166" v="1490" actId="20577"/>
          <ac:spMkLst>
            <pc:docMk/>
            <pc:sldMk cId="3759718192" sldId="368"/>
            <ac:spMk id="3" creationId="{73382C34-84F1-F2DE-C5D9-E1296FE55B90}"/>
          </ac:spMkLst>
        </pc:spChg>
        <pc:spChg chg="mod">
          <ac:chgData name="Alfred Asterjadhi" userId="39de57b9-85c0-4fd1-aaac-8ca2b6560ad0" providerId="ADAL" clId="{8FF28A5A-B08D-403D-ABA9-118B65EDE462}" dt="2023-05-18T16:46:56.096" v="1492" actId="368"/>
          <ac:spMkLst>
            <pc:docMk/>
            <pc:sldMk cId="3759718192" sldId="368"/>
            <ac:spMk id="16" creationId="{FC59F46C-E596-18EA-C60C-C788373D7FD4}"/>
          </ac:spMkLst>
        </pc:spChg>
        <pc:spChg chg="add del mod">
          <ac:chgData name="Alfred Asterjadhi" userId="39de57b9-85c0-4fd1-aaac-8ca2b6560ad0" providerId="ADAL" clId="{8FF28A5A-B08D-403D-ABA9-118B65EDE462}" dt="2023-05-18T16:48:16.423" v="1512" actId="478"/>
          <ac:spMkLst>
            <pc:docMk/>
            <pc:sldMk cId="3759718192" sldId="368"/>
            <ac:spMk id="26" creationId="{566C2682-E3BB-75F8-6DA9-2D838B61AC13}"/>
          </ac:spMkLst>
        </pc:spChg>
        <pc:spChg chg="add del mod">
          <ac:chgData name="Alfred Asterjadhi" userId="39de57b9-85c0-4fd1-aaac-8ca2b6560ad0" providerId="ADAL" clId="{8FF28A5A-B08D-403D-ABA9-118B65EDE462}" dt="2023-05-18T16:48:17.113" v="1513" actId="478"/>
          <ac:spMkLst>
            <pc:docMk/>
            <pc:sldMk cId="3759718192" sldId="368"/>
            <ac:spMk id="27" creationId="{5AD66388-F0FA-B92F-2F34-9C68D618D16B}"/>
          </ac:spMkLst>
        </pc:spChg>
        <pc:spChg chg="add del mod">
          <ac:chgData name="Alfred Asterjadhi" userId="39de57b9-85c0-4fd1-aaac-8ca2b6560ad0" providerId="ADAL" clId="{8FF28A5A-B08D-403D-ABA9-118B65EDE462}" dt="2023-05-18T16:48:18.133" v="1514" actId="478"/>
          <ac:spMkLst>
            <pc:docMk/>
            <pc:sldMk cId="3759718192" sldId="368"/>
            <ac:spMk id="28" creationId="{A82C00FB-CF53-70E9-E664-59F71CA5F9C1}"/>
          </ac:spMkLst>
        </pc:spChg>
        <pc:spChg chg="add del mod">
          <ac:chgData name="Alfred Asterjadhi" userId="39de57b9-85c0-4fd1-aaac-8ca2b6560ad0" providerId="ADAL" clId="{8FF28A5A-B08D-403D-ABA9-118B65EDE462}" dt="2023-05-18T16:48:18.599" v="1515" actId="478"/>
          <ac:spMkLst>
            <pc:docMk/>
            <pc:sldMk cId="3759718192" sldId="368"/>
            <ac:spMk id="29" creationId="{D27A0819-4848-40DF-C73A-1149F191220A}"/>
          </ac:spMkLst>
        </pc:spChg>
        <pc:picChg chg="add del mod">
          <ac:chgData name="Alfred Asterjadhi" userId="39de57b9-85c0-4fd1-aaac-8ca2b6560ad0" providerId="ADAL" clId="{8FF28A5A-B08D-403D-ABA9-118B65EDE462}" dt="2023-05-18T16:45:21.205" v="1413" actId="478"/>
          <ac:picMkLst>
            <pc:docMk/>
            <pc:sldMk cId="3759718192" sldId="368"/>
            <ac:picMk id="8" creationId="{0E3A6DBD-C7DE-579D-71A6-5242E7160AEB}"/>
          </ac:picMkLst>
        </pc:picChg>
        <pc:picChg chg="add mod">
          <ac:chgData name="Alfred Asterjadhi" userId="39de57b9-85c0-4fd1-aaac-8ca2b6560ad0" providerId="ADAL" clId="{8FF28A5A-B08D-403D-ABA9-118B65EDE462}" dt="2023-05-18T16:45:28.106" v="1418" actId="1076"/>
          <ac:picMkLst>
            <pc:docMk/>
            <pc:sldMk cId="3759718192" sldId="368"/>
            <ac:picMk id="10" creationId="{D2A8574D-EB03-4A54-D15D-8E741D913AF7}"/>
          </ac:picMkLst>
        </pc:picChg>
        <pc:picChg chg="add del">
          <ac:chgData name="Alfred Asterjadhi" userId="39de57b9-85c0-4fd1-aaac-8ca2b6560ad0" providerId="ADAL" clId="{8FF28A5A-B08D-403D-ABA9-118B65EDE462}" dt="2023-05-18T16:45:34.364" v="1420" actId="22"/>
          <ac:picMkLst>
            <pc:docMk/>
            <pc:sldMk cId="3759718192" sldId="368"/>
            <ac:picMk id="12" creationId="{4987697A-EA16-C176-6E4B-7FE208BE0902}"/>
          </ac:picMkLst>
        </pc:picChg>
        <pc:picChg chg="add mod">
          <ac:chgData name="Alfred Asterjadhi" userId="39de57b9-85c0-4fd1-aaac-8ca2b6560ad0" providerId="ADAL" clId="{8FF28A5A-B08D-403D-ABA9-118B65EDE462}" dt="2023-05-18T16:45:43.848" v="1426" actId="1076"/>
          <ac:picMkLst>
            <pc:docMk/>
            <pc:sldMk cId="3759718192" sldId="368"/>
            <ac:picMk id="23" creationId="{9DD5E796-2763-A596-BE5E-1100D0556277}"/>
          </ac:picMkLst>
        </pc:picChg>
        <pc:picChg chg="add del">
          <ac:chgData name="Alfred Asterjadhi" userId="39de57b9-85c0-4fd1-aaac-8ca2b6560ad0" providerId="ADAL" clId="{8FF28A5A-B08D-403D-ABA9-118B65EDE462}" dt="2023-05-18T16:46:58.754" v="1494" actId="22"/>
          <ac:picMkLst>
            <pc:docMk/>
            <pc:sldMk cId="3759718192" sldId="368"/>
            <ac:picMk id="25" creationId="{978FA29C-DE10-3D83-EB23-81943F6560E8}"/>
          </ac:picMkLst>
        </pc:picChg>
      </pc:sldChg>
      <pc:sldChg chg="addSp delSp modSp mod">
        <pc:chgData name="Alfred Asterjadhi" userId="39de57b9-85c0-4fd1-aaac-8ca2b6560ad0" providerId="ADAL" clId="{8FF28A5A-B08D-403D-ABA9-118B65EDE462}" dt="2023-05-18T23:46:36.927" v="1998" actId="207"/>
        <pc:sldMkLst>
          <pc:docMk/>
          <pc:sldMk cId="2696761607" sldId="393"/>
        </pc:sldMkLst>
        <pc:spChg chg="add del">
          <ac:chgData name="Alfred Asterjadhi" userId="39de57b9-85c0-4fd1-aaac-8ca2b6560ad0" providerId="ADAL" clId="{8FF28A5A-B08D-403D-ABA9-118B65EDE462}" dt="2023-05-17T17:34:24.698" v="174" actId="22"/>
          <ac:spMkLst>
            <pc:docMk/>
            <pc:sldMk cId="2696761607" sldId="393"/>
            <ac:spMk id="8" creationId="{94B5F744-6505-4109-8E70-AEE4E6C0F502}"/>
          </ac:spMkLst>
        </pc:spChg>
        <pc:graphicFrameChg chg="mod modGraphic">
          <ac:chgData name="Alfred Asterjadhi" userId="39de57b9-85c0-4fd1-aaac-8ca2b6560ad0" providerId="ADAL" clId="{8FF28A5A-B08D-403D-ABA9-118B65EDE462}" dt="2023-05-18T23:46:36.927" v="199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8FF28A5A-B08D-403D-ABA9-118B65EDE462}" dt="2023-05-18T23:50:57.251" v="2075" actId="20577"/>
        <pc:sldMkLst>
          <pc:docMk/>
          <pc:sldMk cId="1616804006" sldId="394"/>
        </pc:sldMkLst>
        <pc:spChg chg="add del mod">
          <ac:chgData name="Alfred Asterjadhi" userId="39de57b9-85c0-4fd1-aaac-8ca2b6560ad0" providerId="ADAL" clId="{8FF28A5A-B08D-403D-ABA9-118B65EDE462}" dt="2023-05-18T11:45:58.630" v="767" actId="21"/>
          <ac:spMkLst>
            <pc:docMk/>
            <pc:sldMk cId="1616804006" sldId="394"/>
            <ac:spMk id="8" creationId="{3C2B26D7-1DC0-356A-5988-E80E51A661DA}"/>
          </ac:spMkLst>
        </pc:spChg>
        <pc:graphicFrameChg chg="mod modGraphic">
          <ac:chgData name="Alfred Asterjadhi" userId="39de57b9-85c0-4fd1-aaac-8ca2b6560ad0" providerId="ADAL" clId="{8FF28A5A-B08D-403D-ABA9-118B65EDE462}" dt="2023-05-18T23:50:57.251" v="2075" actId="20577"/>
          <ac:graphicFrameMkLst>
            <pc:docMk/>
            <pc:sldMk cId="1616804006" sldId="394"/>
            <ac:graphicFrameMk id="6" creationId="{5094FBC8-BB74-47F3-965D-16BC678F4D1D}"/>
          </ac:graphicFrameMkLst>
        </pc:graphicFrameChg>
      </pc:sldChg>
      <pc:sldChg chg="modSp mod">
        <pc:chgData name="Alfred Asterjadhi" userId="39de57b9-85c0-4fd1-aaac-8ca2b6560ad0" providerId="ADAL" clId="{8FF28A5A-B08D-403D-ABA9-118B65EDE462}" dt="2023-05-17T17:07:56.441" v="163" actId="207"/>
        <pc:sldMkLst>
          <pc:docMk/>
          <pc:sldMk cId="3614762288" sldId="400"/>
        </pc:sldMkLst>
        <pc:spChg chg="mod">
          <ac:chgData name="Alfred Asterjadhi" userId="39de57b9-85c0-4fd1-aaac-8ca2b6560ad0" providerId="ADAL" clId="{8FF28A5A-B08D-403D-ABA9-118B65EDE462}" dt="2023-05-17T14:37:47.390" v="0" actId="13926"/>
          <ac:spMkLst>
            <pc:docMk/>
            <pc:sldMk cId="3614762288" sldId="400"/>
            <ac:spMk id="2" creationId="{4B5F0D0E-8BB7-48AB-9160-728B8B3399A2}"/>
          </ac:spMkLst>
        </pc:spChg>
        <pc:spChg chg="mod">
          <ac:chgData name="Alfred Asterjadhi" userId="39de57b9-85c0-4fd1-aaac-8ca2b6560ad0" providerId="ADAL" clId="{8FF28A5A-B08D-403D-ABA9-118B65EDE462}" dt="2023-05-17T17:07:56.441" v="163" actId="207"/>
          <ac:spMkLst>
            <pc:docMk/>
            <pc:sldMk cId="3614762288" sldId="400"/>
            <ac:spMk id="3" creationId="{DFB0BA47-D7B6-4F95-932E-A7AA615BC440}"/>
          </ac:spMkLst>
        </pc:spChg>
      </pc:sldChg>
      <pc:sldChg chg="modSp mod">
        <pc:chgData name="Alfred Asterjadhi" userId="39de57b9-85c0-4fd1-aaac-8ca2b6560ad0" providerId="ADAL" clId="{8FF28A5A-B08D-403D-ABA9-118B65EDE462}" dt="2023-05-18T23:48:58.731" v="2038" actId="207"/>
        <pc:sldMkLst>
          <pc:docMk/>
          <pc:sldMk cId="1345008357" sldId="401"/>
        </pc:sldMkLst>
        <pc:graphicFrameChg chg="mod modGraphic">
          <ac:chgData name="Alfred Asterjadhi" userId="39de57b9-85c0-4fd1-aaac-8ca2b6560ad0" providerId="ADAL" clId="{8FF28A5A-B08D-403D-ABA9-118B65EDE462}" dt="2023-05-18T23:48:58.731" v="2038" actId="207"/>
          <ac:graphicFrameMkLst>
            <pc:docMk/>
            <pc:sldMk cId="1345008357" sldId="401"/>
            <ac:graphicFrameMk id="6" creationId="{5094FBC8-BB74-47F3-965D-16BC678F4D1D}"/>
          </ac:graphicFrameMkLst>
        </pc:graphicFrameChg>
      </pc:sldChg>
      <pc:sldChg chg="addSp delSp modSp mod">
        <pc:chgData name="Alfred Asterjadhi" userId="39de57b9-85c0-4fd1-aaac-8ca2b6560ad0" providerId="ADAL" clId="{8FF28A5A-B08D-403D-ABA9-118B65EDE462}" dt="2023-05-18T23:55:15.020" v="2122" actId="207"/>
        <pc:sldMkLst>
          <pc:docMk/>
          <pc:sldMk cId="900443605" sldId="982"/>
        </pc:sldMkLst>
        <pc:spChg chg="add del mod">
          <ac:chgData name="Alfred Asterjadhi" userId="39de57b9-85c0-4fd1-aaac-8ca2b6560ad0" providerId="ADAL" clId="{8FF28A5A-B08D-403D-ABA9-118B65EDE462}" dt="2023-05-18T11:46:03.164" v="769" actId="478"/>
          <ac:spMkLst>
            <pc:docMk/>
            <pc:sldMk cId="900443605" sldId="982"/>
            <ac:spMk id="7" creationId="{2BBC1F61-A815-EBDF-6C89-A087605AB78A}"/>
          </ac:spMkLst>
        </pc:spChg>
        <pc:graphicFrameChg chg="mod modGraphic">
          <ac:chgData name="Alfred Asterjadhi" userId="39de57b9-85c0-4fd1-aaac-8ca2b6560ad0" providerId="ADAL" clId="{8FF28A5A-B08D-403D-ABA9-118B65EDE462}" dt="2023-05-18T23:55:15.020" v="2122" actId="207"/>
          <ac:graphicFrameMkLst>
            <pc:docMk/>
            <pc:sldMk cId="900443605" sldId="982"/>
            <ac:graphicFrameMk id="6" creationId="{5094FBC8-BB74-47F3-965D-16BC678F4D1D}"/>
          </ac:graphicFrameMkLst>
        </pc:graphicFrameChg>
      </pc:sldChg>
      <pc:sldChg chg="modSp mod">
        <pc:chgData name="Alfred Asterjadhi" userId="39de57b9-85c0-4fd1-aaac-8ca2b6560ad0" providerId="ADAL" clId="{8FF28A5A-B08D-403D-ABA9-118B65EDE462}" dt="2023-05-18T23:57:45.938" v="2130" actId="20577"/>
        <pc:sldMkLst>
          <pc:docMk/>
          <pc:sldMk cId="517202520" sldId="983"/>
        </pc:sldMkLst>
        <pc:graphicFrameChg chg="mod modGraphic">
          <ac:chgData name="Alfred Asterjadhi" userId="39de57b9-85c0-4fd1-aaac-8ca2b6560ad0" providerId="ADAL" clId="{8FF28A5A-B08D-403D-ABA9-118B65EDE462}" dt="2023-05-18T23:57:45.938" v="2130" actId="20577"/>
          <ac:graphicFrameMkLst>
            <pc:docMk/>
            <pc:sldMk cId="517202520" sldId="983"/>
            <ac:graphicFrameMk id="6" creationId="{5094FBC8-BB74-47F3-965D-16BC678F4D1D}"/>
          </ac:graphicFrameMkLst>
        </pc:graphicFrameChg>
      </pc:sldChg>
      <pc:sldChg chg="modSp mod">
        <pc:chgData name="Alfred Asterjadhi" userId="39de57b9-85c0-4fd1-aaac-8ca2b6560ad0" providerId="ADAL" clId="{8FF28A5A-B08D-403D-ABA9-118B65EDE462}" dt="2023-05-18T23:58:06.014" v="2133"/>
        <pc:sldMkLst>
          <pc:docMk/>
          <pc:sldMk cId="1847678110" sldId="984"/>
        </pc:sldMkLst>
        <pc:graphicFrameChg chg="mod modGraphic">
          <ac:chgData name="Alfred Asterjadhi" userId="39de57b9-85c0-4fd1-aaac-8ca2b6560ad0" providerId="ADAL" clId="{8FF28A5A-B08D-403D-ABA9-118B65EDE462}" dt="2023-05-18T23:58:06.014" v="2133"/>
          <ac:graphicFrameMkLst>
            <pc:docMk/>
            <pc:sldMk cId="1847678110" sldId="984"/>
            <ac:graphicFrameMk id="6" creationId="{5094FBC8-BB74-47F3-965D-16BC678F4D1D}"/>
          </ac:graphicFrameMkLst>
        </pc:graphicFrameChg>
      </pc:sldChg>
      <pc:sldChg chg="modSp mod">
        <pc:chgData name="Alfred Asterjadhi" userId="39de57b9-85c0-4fd1-aaac-8ca2b6560ad0" providerId="ADAL" clId="{8FF28A5A-B08D-403D-ABA9-118B65EDE462}" dt="2023-05-18T04:04:54.383" v="636" actId="207"/>
        <pc:sldMkLst>
          <pc:docMk/>
          <pc:sldMk cId="98822771" sldId="988"/>
        </pc:sldMkLst>
        <pc:spChg chg="mod">
          <ac:chgData name="Alfred Asterjadhi" userId="39de57b9-85c0-4fd1-aaac-8ca2b6560ad0" providerId="ADAL" clId="{8FF28A5A-B08D-403D-ABA9-118B65EDE462}" dt="2023-05-18T04:04:54.383" v="636" actId="207"/>
          <ac:spMkLst>
            <pc:docMk/>
            <pc:sldMk cId="98822771" sldId="988"/>
            <ac:spMk id="3" creationId="{DFB0BA47-D7B6-4F95-932E-A7AA615BC440}"/>
          </ac:spMkLst>
        </pc:spChg>
      </pc:sldChg>
      <pc:sldChg chg="modSp mod">
        <pc:chgData name="Alfred Asterjadhi" userId="39de57b9-85c0-4fd1-aaac-8ca2b6560ad0" providerId="ADAL" clId="{8FF28A5A-B08D-403D-ABA9-118B65EDE462}" dt="2023-05-18T11:40:10.785" v="746" actId="207"/>
        <pc:sldMkLst>
          <pc:docMk/>
          <pc:sldMk cId="1839324276" sldId="990"/>
        </pc:sldMkLst>
        <pc:spChg chg="mod">
          <ac:chgData name="Alfred Asterjadhi" userId="39de57b9-85c0-4fd1-aaac-8ca2b6560ad0" providerId="ADAL" clId="{8FF28A5A-B08D-403D-ABA9-118B65EDE462}" dt="2023-05-18T11:40:10.785" v="746" actId="207"/>
          <ac:spMkLst>
            <pc:docMk/>
            <pc:sldMk cId="1839324276" sldId="990"/>
            <ac:spMk id="3" creationId="{DFB0BA47-D7B6-4F95-932E-A7AA615BC440}"/>
          </ac:spMkLst>
        </pc:spChg>
      </pc:sldChg>
      <pc:sldChg chg="modSp mod">
        <pc:chgData name="Alfred Asterjadhi" userId="39de57b9-85c0-4fd1-aaac-8ca2b6560ad0" providerId="ADAL" clId="{8FF28A5A-B08D-403D-ABA9-118B65EDE462}" dt="2023-05-18T14:16:22.678" v="962" actId="6549"/>
        <pc:sldMkLst>
          <pc:docMk/>
          <pc:sldMk cId="2409887836" sldId="994"/>
        </pc:sldMkLst>
        <pc:spChg chg="mod">
          <ac:chgData name="Alfred Asterjadhi" userId="39de57b9-85c0-4fd1-aaac-8ca2b6560ad0" providerId="ADAL" clId="{8FF28A5A-B08D-403D-ABA9-118B65EDE462}" dt="2023-05-18T12:09:08.681" v="895" actId="13926"/>
          <ac:spMkLst>
            <pc:docMk/>
            <pc:sldMk cId="2409887836" sldId="994"/>
            <ac:spMk id="2" creationId="{4B5F0D0E-8BB7-48AB-9160-728B8B3399A2}"/>
          </ac:spMkLst>
        </pc:spChg>
        <pc:spChg chg="mod">
          <ac:chgData name="Alfred Asterjadhi" userId="39de57b9-85c0-4fd1-aaac-8ca2b6560ad0" providerId="ADAL" clId="{8FF28A5A-B08D-403D-ABA9-118B65EDE462}" dt="2023-05-18T14:16:22.678" v="962" actId="6549"/>
          <ac:spMkLst>
            <pc:docMk/>
            <pc:sldMk cId="2409887836" sldId="994"/>
            <ac:spMk id="3" creationId="{DFB0BA47-D7B6-4F95-932E-A7AA615BC440}"/>
          </ac:spMkLst>
        </pc:spChg>
      </pc:sldChg>
      <pc:sldChg chg="modSp mod">
        <pc:chgData name="Alfred Asterjadhi" userId="39de57b9-85c0-4fd1-aaac-8ca2b6560ad0" providerId="ADAL" clId="{8FF28A5A-B08D-403D-ABA9-118B65EDE462}" dt="2023-05-18T03:53:39.939" v="291" actId="207"/>
        <pc:sldMkLst>
          <pc:docMk/>
          <pc:sldMk cId="3360543781" sldId="995"/>
        </pc:sldMkLst>
        <pc:spChg chg="mod">
          <ac:chgData name="Alfred Asterjadhi" userId="39de57b9-85c0-4fd1-aaac-8ca2b6560ad0" providerId="ADAL" clId="{8FF28A5A-B08D-403D-ABA9-118B65EDE462}" dt="2023-05-17T20:04:49.869" v="273" actId="13926"/>
          <ac:spMkLst>
            <pc:docMk/>
            <pc:sldMk cId="3360543781" sldId="995"/>
            <ac:spMk id="2" creationId="{4B5F0D0E-8BB7-48AB-9160-728B8B3399A2}"/>
          </ac:spMkLst>
        </pc:spChg>
        <pc:spChg chg="mod">
          <ac:chgData name="Alfred Asterjadhi" userId="39de57b9-85c0-4fd1-aaac-8ca2b6560ad0" providerId="ADAL" clId="{8FF28A5A-B08D-403D-ABA9-118B65EDE462}" dt="2023-05-18T03:53:39.939" v="291" actId="207"/>
          <ac:spMkLst>
            <pc:docMk/>
            <pc:sldMk cId="3360543781" sldId="995"/>
            <ac:spMk id="3" creationId="{DFB0BA47-D7B6-4F95-932E-A7AA615BC440}"/>
          </ac:spMkLst>
        </pc:spChg>
      </pc:sldChg>
      <pc:sldChg chg="addSp delSp modSp mod">
        <pc:chgData name="Alfred Asterjadhi" userId="39de57b9-85c0-4fd1-aaac-8ca2b6560ad0" providerId="ADAL" clId="{8FF28A5A-B08D-403D-ABA9-118B65EDE462}" dt="2023-05-18T23:47:58.082" v="2019" actId="2164"/>
        <pc:sldMkLst>
          <pc:docMk/>
          <pc:sldMk cId="359597898" sldId="996"/>
        </pc:sldMkLst>
        <pc:spChg chg="add del mod">
          <ac:chgData name="Alfred Asterjadhi" userId="39de57b9-85c0-4fd1-aaac-8ca2b6560ad0" providerId="ADAL" clId="{8FF28A5A-B08D-403D-ABA9-118B65EDE462}" dt="2023-05-18T23:33:26.924" v="1866" actId="478"/>
          <ac:spMkLst>
            <pc:docMk/>
            <pc:sldMk cId="359597898" sldId="996"/>
            <ac:spMk id="8" creationId="{EBA20661-54E9-F54B-0D4C-9F9D6C31932C}"/>
          </ac:spMkLst>
        </pc:spChg>
        <pc:graphicFrameChg chg="mod modGraphic">
          <ac:chgData name="Alfred Asterjadhi" userId="39de57b9-85c0-4fd1-aaac-8ca2b6560ad0" providerId="ADAL" clId="{8FF28A5A-B08D-403D-ABA9-118B65EDE462}" dt="2023-05-18T23:47:58.082" v="2019" actId="2164"/>
          <ac:graphicFrameMkLst>
            <pc:docMk/>
            <pc:sldMk cId="359597898" sldId="996"/>
            <ac:graphicFrameMk id="6" creationId="{5094FBC8-BB74-47F3-965D-16BC678F4D1D}"/>
          </ac:graphicFrameMkLst>
        </pc:graphicFrameChg>
      </pc:sldChg>
      <pc:sldChg chg="modSp mod">
        <pc:chgData name="Alfred Asterjadhi" userId="39de57b9-85c0-4fd1-aaac-8ca2b6560ad0" providerId="ADAL" clId="{8FF28A5A-B08D-403D-ABA9-118B65EDE462}" dt="2023-05-18T19:12:46.289" v="1797" actId="115"/>
        <pc:sldMkLst>
          <pc:docMk/>
          <pc:sldMk cId="3140364693" sldId="997"/>
        </pc:sldMkLst>
        <pc:spChg chg="mod">
          <ac:chgData name="Alfred Asterjadhi" userId="39de57b9-85c0-4fd1-aaac-8ca2b6560ad0" providerId="ADAL" clId="{8FF28A5A-B08D-403D-ABA9-118B65EDE462}" dt="2023-05-18T19:12:46.289" v="1797" actId="115"/>
          <ac:spMkLst>
            <pc:docMk/>
            <pc:sldMk cId="3140364693" sldId="997"/>
            <ac:spMk id="11" creationId="{E25872EE-E14B-2C9B-B930-D87E10CF78B0}"/>
          </ac:spMkLst>
        </pc:spChg>
      </pc:sldChg>
      <pc:sldChg chg="addSp delSp modSp add mod">
        <pc:chgData name="Alfred Asterjadhi" userId="39de57b9-85c0-4fd1-aaac-8ca2b6560ad0" providerId="ADAL" clId="{8FF28A5A-B08D-403D-ABA9-118B65EDE462}" dt="2023-05-18T20:16:26.942" v="1837" actId="207"/>
        <pc:sldMkLst>
          <pc:docMk/>
          <pc:sldMk cId="1668111930" sldId="998"/>
        </pc:sldMkLst>
        <pc:spChg chg="mod">
          <ac:chgData name="Alfred Asterjadhi" userId="39de57b9-85c0-4fd1-aaac-8ca2b6560ad0" providerId="ADAL" clId="{8FF28A5A-B08D-403D-ABA9-118B65EDE462}" dt="2023-05-18T16:51:58.593" v="1662" actId="20577"/>
          <ac:spMkLst>
            <pc:docMk/>
            <pc:sldMk cId="1668111930" sldId="998"/>
            <ac:spMk id="2" creationId="{4B5F0D0E-8BB7-48AB-9160-728B8B3399A2}"/>
          </ac:spMkLst>
        </pc:spChg>
        <pc:spChg chg="mod">
          <ac:chgData name="Alfred Asterjadhi" userId="39de57b9-85c0-4fd1-aaac-8ca2b6560ad0" providerId="ADAL" clId="{8FF28A5A-B08D-403D-ABA9-118B65EDE462}" dt="2023-05-18T20:16:26.942" v="1837" actId="207"/>
          <ac:spMkLst>
            <pc:docMk/>
            <pc:sldMk cId="1668111930" sldId="998"/>
            <ac:spMk id="3" creationId="{DFB0BA47-D7B6-4F95-932E-A7AA615BC440}"/>
          </ac:spMkLst>
        </pc:spChg>
        <pc:spChg chg="mod">
          <ac:chgData name="Alfred Asterjadhi" userId="39de57b9-85c0-4fd1-aaac-8ca2b6560ad0" providerId="ADAL" clId="{8FF28A5A-B08D-403D-ABA9-118B65EDE462}" dt="2023-05-18T16:44:47.867" v="1404"/>
          <ac:spMkLst>
            <pc:docMk/>
            <pc:sldMk cId="1668111930" sldId="998"/>
            <ac:spMk id="4" creationId="{3462A639-621C-43E6-83A1-F4DCCA0E626D}"/>
          </ac:spMkLst>
        </pc:spChg>
        <pc:spChg chg="mod">
          <ac:chgData name="Alfred Asterjadhi" userId="39de57b9-85c0-4fd1-aaac-8ca2b6560ad0" providerId="ADAL" clId="{8FF28A5A-B08D-403D-ABA9-118B65EDE462}" dt="2023-05-18T16:44:47.867" v="1404"/>
          <ac:spMkLst>
            <pc:docMk/>
            <pc:sldMk cId="1668111930" sldId="998"/>
            <ac:spMk id="5" creationId="{344A3812-25A7-493E-9C1F-5DE586377D4F}"/>
          </ac:spMkLst>
        </pc:spChg>
        <pc:spChg chg="mod">
          <ac:chgData name="Alfred Asterjadhi" userId="39de57b9-85c0-4fd1-aaac-8ca2b6560ad0" providerId="ADAL" clId="{8FF28A5A-B08D-403D-ABA9-118B65EDE462}" dt="2023-05-18T16:44:47.867" v="1404"/>
          <ac:spMkLst>
            <pc:docMk/>
            <pc:sldMk cId="1668111930" sldId="998"/>
            <ac:spMk id="6" creationId="{974B2026-97FB-40D2-8F22-7E6D319B4EA2}"/>
          </ac:spMkLst>
        </pc:spChg>
        <pc:spChg chg="add del mod">
          <ac:chgData name="Alfred Asterjadhi" userId="39de57b9-85c0-4fd1-aaac-8ca2b6560ad0" providerId="ADAL" clId="{8FF28A5A-B08D-403D-ABA9-118B65EDE462}" dt="2023-05-18T16:44:47.867" v="1404"/>
          <ac:spMkLst>
            <pc:docMk/>
            <pc:sldMk cId="1668111930" sldId="998"/>
            <ac:spMk id="7" creationId="{AF467084-BD1B-2BEC-D1CB-919310EA2B0B}"/>
          </ac:spMkLst>
        </pc:spChg>
        <pc:spChg chg="add del mod">
          <ac:chgData name="Alfred Asterjadhi" userId="39de57b9-85c0-4fd1-aaac-8ca2b6560ad0" providerId="ADAL" clId="{8FF28A5A-B08D-403D-ABA9-118B65EDE462}" dt="2023-05-18T16:44:47.867" v="1404"/>
          <ac:spMkLst>
            <pc:docMk/>
            <pc:sldMk cId="1668111930" sldId="998"/>
            <ac:spMk id="8" creationId="{49C5FBA7-9E64-69E0-A82A-68E4AA684698}"/>
          </ac:spMkLst>
        </pc:spChg>
        <pc:spChg chg="add del mod">
          <ac:chgData name="Alfred Asterjadhi" userId="39de57b9-85c0-4fd1-aaac-8ca2b6560ad0" providerId="ADAL" clId="{8FF28A5A-B08D-403D-ABA9-118B65EDE462}" dt="2023-05-18T16:44:47.867" v="1404"/>
          <ac:spMkLst>
            <pc:docMk/>
            <pc:sldMk cId="1668111930" sldId="998"/>
            <ac:spMk id="9" creationId="{DC239328-EF9C-B855-617D-A56267725A15}"/>
          </ac:spMkLst>
        </pc:spChg>
        <pc:spChg chg="add del mod">
          <ac:chgData name="Alfred Asterjadhi" userId="39de57b9-85c0-4fd1-aaac-8ca2b6560ad0" providerId="ADAL" clId="{8FF28A5A-B08D-403D-ABA9-118B65EDE462}" dt="2023-05-18T16:44:47.867" v="1404"/>
          <ac:spMkLst>
            <pc:docMk/>
            <pc:sldMk cId="1668111930" sldId="998"/>
            <ac:spMk id="10" creationId="{1F76E806-DDBB-B164-83FC-076837F2DCFF}"/>
          </ac:spMkLst>
        </pc:spChg>
        <pc:spChg chg="add del mod">
          <ac:chgData name="Alfred Asterjadhi" userId="39de57b9-85c0-4fd1-aaac-8ca2b6560ad0" providerId="ADAL" clId="{8FF28A5A-B08D-403D-ABA9-118B65EDE462}" dt="2023-05-18T16:44:47.867" v="1404"/>
          <ac:spMkLst>
            <pc:docMk/>
            <pc:sldMk cId="1668111930" sldId="998"/>
            <ac:spMk id="11" creationId="{74C1A399-B35C-CAEB-FB7A-3032E88524C4}"/>
          </ac:spMkLst>
        </pc:spChg>
      </pc:sldChg>
      <pc:sldMasterChg chg="modSp mod">
        <pc:chgData name="Alfred Asterjadhi" userId="39de57b9-85c0-4fd1-aaac-8ca2b6560ad0" providerId="ADAL" clId="{8FF28A5A-B08D-403D-ABA9-118B65EDE462}" dt="2023-05-18T16:52:28.459" v="1670" actId="6549"/>
        <pc:sldMasterMkLst>
          <pc:docMk/>
          <pc:sldMasterMk cId="0" sldId="2147483648"/>
        </pc:sldMasterMkLst>
        <pc:spChg chg="mod">
          <ac:chgData name="Alfred Asterjadhi" userId="39de57b9-85c0-4fd1-aaac-8ca2b6560ad0" providerId="ADAL" clId="{8FF28A5A-B08D-403D-ABA9-118B65EDE462}" dt="2023-05-18T16:52:28.459" v="1670" actId="6549"/>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56"/>
        </pc:sldMasterMkLst>
        <pc:spChg chg="mod">
          <ac:chgData name="Alfred Asterjadhi" userId="39de57b9-85c0-4fd1-aaac-8ca2b6560ad0" providerId="ADAL" clId="{07698AF8-244F-4587-85F2-C330E4638813}" dt="2021-09-20T13:40:59.345" v="325" actId="20577"/>
          <ac:spMkLst>
            <pc:docMk/>
            <pc:sldMasterMk cId="0" sldId="2147483656"/>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56"/>
        </pc:sldMasterMkLst>
        <pc:spChg chg="mod">
          <ac:chgData name="Alfred Asterjadhi" userId="39de57b9-85c0-4fd1-aaac-8ca2b6560ad0" providerId="ADAL" clId="{B1F7D363-93F5-4486-BF2B-1DD088418FAC}" dt="2021-01-12T19:43:11.477" v="1" actId="20577"/>
          <ac:spMkLst>
            <pc:docMk/>
            <pc:sldMasterMk cId="0" sldId="2147483656"/>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56"/>
        </pc:sldMasterMkLst>
        <pc:spChg chg="mod">
          <ac:chgData name="Alfred Asterjadhi" userId="39de57b9-85c0-4fd1-aaac-8ca2b6560ad0" providerId="ADAL" clId="{98DF9B86-2659-4795-9A06-549B63164DF9}" dt="2022-03-11T18:51:22.799" v="2510" actId="6549"/>
          <ac:spMkLst>
            <pc:docMk/>
            <pc:sldMasterMk cId="0" sldId="2147483656"/>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56"/>
        </pc:sldMasterMkLst>
        <pc:spChg chg="mod">
          <ac:chgData name="Alfred Asterjadhi" userId="39de57b9-85c0-4fd1-aaac-8ca2b6560ad0" providerId="ADAL" clId="{E3CD7AB8-4A03-4D81-A5E3-2937DF360F76}" dt="2021-03-09T19:27:34.144" v="1" actId="20577"/>
          <ac:spMkLst>
            <pc:docMk/>
            <pc:sldMasterMk cId="0" sldId="2147483656"/>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56"/>
        </pc:sldMasterMkLst>
        <pc:spChg chg="mod">
          <ac:chgData name="Alfred Asterjadhi" userId="39de57b9-85c0-4fd1-aaac-8ca2b6560ad0" providerId="ADAL" clId="{F0A96221-7881-488D-B053-55CA90BA522C}" dt="2020-12-28T17:22:54.874" v="136" actId="20577"/>
          <ac:spMkLst>
            <pc:docMk/>
            <pc:sldMasterMk cId="0" sldId="2147483656"/>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56"/>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56"/>
        </pc:sldMasterMkLst>
        <pc:spChg chg="mod">
          <ac:chgData name="Alfred Asterjadhi" userId="39de57b9-85c0-4fd1-aaac-8ca2b6560ad0" providerId="ADAL" clId="{DE32E404-08FC-4B13-BBE8-0CA66CF324F5}" dt="2021-03-10T16:44:07.178" v="1" actId="6549"/>
          <ac:spMkLst>
            <pc:docMk/>
            <pc:sldMasterMk cId="0" sldId="2147483656"/>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56"/>
        </pc:sldMasterMkLst>
        <pc:spChg chg="mod">
          <ac:chgData name="Alfred Asterjadhi" userId="39de57b9-85c0-4fd1-aaac-8ca2b6560ad0" providerId="ADAL" clId="{69F70A5C-F45C-4CE0-8E99-593A3325F255}" dt="2021-02-09T15:55:41.068" v="16" actId="20577"/>
          <ac:spMkLst>
            <pc:docMk/>
            <pc:sldMasterMk cId="0" sldId="2147483656"/>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56"/>
            <ac:spMk id="1027" creationId="{00000000-0000-0000-0000-000000000000}"/>
          </ac:spMkLst>
        </pc:spChg>
      </pc:sldMasterChg>
    </pc:docChg>
  </pc:docChgLst>
  <pc:docChgLst>
    <pc:chgData name="Alfred Asterjadhi" userId="39de57b9-85c0-4fd1-aaac-8ca2b6560ad0" providerId="ADAL" clId="{3CB17367-4C8F-42E0-B8AE-E92AF332648B}"/>
    <pc:docChg chg="undo redo custSel addSld delSld modSld sldOrd modMainMaster">
      <pc:chgData name="Alfred Asterjadhi" userId="39de57b9-85c0-4fd1-aaac-8ca2b6560ad0" providerId="ADAL" clId="{3CB17367-4C8F-42E0-B8AE-E92AF332648B}" dt="2023-03-16T23:41:03.659" v="6703" actId="20577"/>
      <pc:docMkLst>
        <pc:docMk/>
      </pc:docMkLst>
      <pc:sldChg chg="modSp mod">
        <pc:chgData name="Alfred Asterjadhi" userId="39de57b9-85c0-4fd1-aaac-8ca2b6560ad0" providerId="ADAL" clId="{3CB17367-4C8F-42E0-B8AE-E92AF332648B}" dt="2023-02-27T16:15:46.988" v="4" actId="20577"/>
        <pc:sldMkLst>
          <pc:docMk/>
          <pc:sldMk cId="0" sldId="256"/>
        </pc:sldMkLst>
        <pc:spChg chg="mod">
          <ac:chgData name="Alfred Asterjadhi" userId="39de57b9-85c0-4fd1-aaac-8ca2b6560ad0" providerId="ADAL" clId="{3CB17367-4C8F-42E0-B8AE-E92AF332648B}" dt="2023-02-27T16:15:46.988" v="4" actId="20577"/>
          <ac:spMkLst>
            <pc:docMk/>
            <pc:sldMk cId="0" sldId="256"/>
            <ac:spMk id="3073" creationId="{00000000-0000-0000-0000-000000000000}"/>
          </ac:spMkLst>
        </pc:spChg>
      </pc:sldChg>
      <pc:sldChg chg="addSp delSp modSp mod">
        <pc:chgData name="Alfred Asterjadhi" userId="39de57b9-85c0-4fd1-aaac-8ca2b6560ad0" providerId="ADAL" clId="{3CB17367-4C8F-42E0-B8AE-E92AF332648B}" dt="2023-03-16T23:25:13.635" v="6653" actId="207"/>
        <pc:sldMkLst>
          <pc:docMk/>
          <pc:sldMk cId="3976818858" sldId="269"/>
        </pc:sldMkLst>
        <pc:graphicFrameChg chg="add mod modGraphic">
          <ac:chgData name="Alfred Asterjadhi" userId="39de57b9-85c0-4fd1-aaac-8ca2b6560ad0" providerId="ADAL" clId="{3CB17367-4C8F-42E0-B8AE-E92AF332648B}" dt="2023-03-16T23:25:13.635" v="6653" actId="207"/>
          <ac:graphicFrameMkLst>
            <pc:docMk/>
            <pc:sldMk cId="3976818858" sldId="269"/>
            <ac:graphicFrameMk id="3" creationId="{90120863-C6A6-CC22-28FD-7D36509C8F60}"/>
          </ac:graphicFrameMkLst>
        </pc:graphicFrameChg>
        <pc:graphicFrameChg chg="del mod modGraphic">
          <ac:chgData name="Alfred Asterjadhi" userId="39de57b9-85c0-4fd1-aaac-8ca2b6560ad0" providerId="ADAL" clId="{3CB17367-4C8F-42E0-B8AE-E92AF332648B}" dt="2023-03-12T21:51:27.918" v="1215" actId="478"/>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3CB17367-4C8F-42E0-B8AE-E92AF332648B}" dt="2023-03-12T22:52:13.245" v="1368"/>
        <pc:sldMkLst>
          <pc:docMk/>
          <pc:sldMk cId="2243228416" sldId="299"/>
        </pc:sldMkLst>
        <pc:spChg chg="mod">
          <ac:chgData name="Alfred Asterjadhi" userId="39de57b9-85c0-4fd1-aaac-8ca2b6560ad0" providerId="ADAL" clId="{3CB17367-4C8F-42E0-B8AE-E92AF332648B}" dt="2023-03-12T22:52:10.695" v="1367" actId="20577"/>
          <ac:spMkLst>
            <pc:docMk/>
            <pc:sldMk cId="2243228416" sldId="299"/>
            <ac:spMk id="3" creationId="{3857177C-4F12-41D1-AB93-6925069E5DB9}"/>
          </ac:spMkLst>
        </pc:spChg>
        <pc:spChg chg="mod">
          <ac:chgData name="Alfred Asterjadhi" userId="39de57b9-85c0-4fd1-aaac-8ca2b6560ad0" providerId="ADAL" clId="{3CB17367-4C8F-42E0-B8AE-E92AF332648B}" dt="2023-03-12T22:52:13.245" v="1368"/>
          <ac:spMkLst>
            <pc:docMk/>
            <pc:sldMk cId="2243228416" sldId="299"/>
            <ac:spMk id="17" creationId="{442A1050-6527-4B2E-A943-E125D6B48B52}"/>
          </ac:spMkLst>
        </pc:spChg>
      </pc:sldChg>
      <pc:sldChg chg="addSp delSp modSp mod">
        <pc:chgData name="Alfred Asterjadhi" userId="39de57b9-85c0-4fd1-aaac-8ca2b6560ad0" providerId="ADAL" clId="{3CB17367-4C8F-42E0-B8AE-E92AF332648B}" dt="2023-03-13T20:23:02.132" v="2876" actId="207"/>
        <pc:sldMkLst>
          <pc:docMk/>
          <pc:sldMk cId="1766754893" sldId="346"/>
        </pc:sldMkLst>
        <pc:spChg chg="mod">
          <ac:chgData name="Alfred Asterjadhi" userId="39de57b9-85c0-4fd1-aaac-8ca2b6560ad0" providerId="ADAL" clId="{3CB17367-4C8F-42E0-B8AE-E92AF332648B}" dt="2023-03-13T18:19:14.072" v="2642" actId="13926"/>
          <ac:spMkLst>
            <pc:docMk/>
            <pc:sldMk cId="1766754893" sldId="346"/>
            <ac:spMk id="2" creationId="{4B5F0D0E-8BB7-48AB-9160-728B8B3399A2}"/>
          </ac:spMkLst>
        </pc:spChg>
        <pc:spChg chg="mod">
          <ac:chgData name="Alfred Asterjadhi" userId="39de57b9-85c0-4fd1-aaac-8ca2b6560ad0" providerId="ADAL" clId="{3CB17367-4C8F-42E0-B8AE-E92AF332648B}" dt="2023-03-13T20:23:02.132" v="2876" actId="207"/>
          <ac:spMkLst>
            <pc:docMk/>
            <pc:sldMk cId="1766754893" sldId="346"/>
            <ac:spMk id="3" creationId="{DFB0BA47-D7B6-4F95-932E-A7AA615BC440}"/>
          </ac:spMkLst>
        </pc:spChg>
        <pc:graphicFrameChg chg="add del mod modGraphic">
          <ac:chgData name="Alfred Asterjadhi" userId="39de57b9-85c0-4fd1-aaac-8ca2b6560ad0" providerId="ADAL" clId="{3CB17367-4C8F-42E0-B8AE-E92AF332648B}" dt="2023-03-13T14:30:32.205" v="2461" actId="478"/>
          <ac:graphicFrameMkLst>
            <pc:docMk/>
            <pc:sldMk cId="1766754893" sldId="346"/>
            <ac:graphicFrameMk id="7" creationId="{2CB29F72-F82E-D1CB-3988-25EC8C4A983B}"/>
          </ac:graphicFrameMkLst>
        </pc:graphicFrameChg>
      </pc:sldChg>
      <pc:sldChg chg="addSp delSp modSp mod">
        <pc:chgData name="Alfred Asterjadhi" userId="39de57b9-85c0-4fd1-aaac-8ca2b6560ad0" providerId="ADAL" clId="{3CB17367-4C8F-42E0-B8AE-E92AF332648B}" dt="2023-03-16T23:37:31.142" v="6701" actId="20577"/>
        <pc:sldMkLst>
          <pc:docMk/>
          <pc:sldMk cId="3930036297" sldId="356"/>
        </pc:sldMkLst>
        <pc:spChg chg="mod">
          <ac:chgData name="Alfred Asterjadhi" userId="39de57b9-85c0-4fd1-aaac-8ca2b6560ad0" providerId="ADAL" clId="{3CB17367-4C8F-42E0-B8AE-E92AF332648B}" dt="2023-03-16T20:11:38.595" v="6543" actId="13926"/>
          <ac:spMkLst>
            <pc:docMk/>
            <pc:sldMk cId="3930036297" sldId="356"/>
            <ac:spMk id="2" creationId="{4B5F0D0E-8BB7-48AB-9160-728B8B3399A2}"/>
          </ac:spMkLst>
        </pc:spChg>
        <pc:spChg chg="mod">
          <ac:chgData name="Alfred Asterjadhi" userId="39de57b9-85c0-4fd1-aaac-8ca2b6560ad0" providerId="ADAL" clId="{3CB17367-4C8F-42E0-B8AE-E92AF332648B}" dt="2023-03-16T23:37:31.142" v="6701" actId="20577"/>
          <ac:spMkLst>
            <pc:docMk/>
            <pc:sldMk cId="3930036297" sldId="356"/>
            <ac:spMk id="3" creationId="{DFB0BA47-D7B6-4F95-932E-A7AA615BC440}"/>
          </ac:spMkLst>
        </pc:spChg>
        <pc:spChg chg="mod">
          <ac:chgData name="Alfred Asterjadhi" userId="39de57b9-85c0-4fd1-aaac-8ca2b6560ad0" providerId="ADAL" clId="{3CB17367-4C8F-42E0-B8AE-E92AF332648B}" dt="2023-03-13T21:00:08.645" v="3023"/>
          <ac:spMkLst>
            <pc:docMk/>
            <pc:sldMk cId="3930036297" sldId="356"/>
            <ac:spMk id="4" creationId="{3462A639-621C-43E6-83A1-F4DCCA0E626D}"/>
          </ac:spMkLst>
        </pc:spChg>
        <pc:spChg chg="mod">
          <ac:chgData name="Alfred Asterjadhi" userId="39de57b9-85c0-4fd1-aaac-8ca2b6560ad0" providerId="ADAL" clId="{3CB17367-4C8F-42E0-B8AE-E92AF332648B}" dt="2023-03-13T21:00:08.645" v="3023"/>
          <ac:spMkLst>
            <pc:docMk/>
            <pc:sldMk cId="3930036297" sldId="356"/>
            <ac:spMk id="5" creationId="{344A3812-25A7-493E-9C1F-5DE586377D4F}"/>
          </ac:spMkLst>
        </pc:spChg>
        <pc:spChg chg="mod">
          <ac:chgData name="Alfred Asterjadhi" userId="39de57b9-85c0-4fd1-aaac-8ca2b6560ad0" providerId="ADAL" clId="{3CB17367-4C8F-42E0-B8AE-E92AF332648B}" dt="2023-03-13T21:00:08.645" v="3023"/>
          <ac:spMkLst>
            <pc:docMk/>
            <pc:sldMk cId="3930036297" sldId="356"/>
            <ac:spMk id="6" creationId="{974B2026-97FB-40D2-8F22-7E6D319B4EA2}"/>
          </ac:spMkLst>
        </pc:spChg>
        <pc:spChg chg="add del mod">
          <ac:chgData name="Alfred Asterjadhi" userId="39de57b9-85c0-4fd1-aaac-8ca2b6560ad0" providerId="ADAL" clId="{3CB17367-4C8F-42E0-B8AE-E92AF332648B}" dt="2023-03-13T21:00:08.645" v="3023"/>
          <ac:spMkLst>
            <pc:docMk/>
            <pc:sldMk cId="3930036297" sldId="356"/>
            <ac:spMk id="7" creationId="{5AD3AC7F-4999-0E18-AE73-2ABC9F7DE05C}"/>
          </ac:spMkLst>
        </pc:spChg>
        <pc:spChg chg="add del mod">
          <ac:chgData name="Alfred Asterjadhi" userId="39de57b9-85c0-4fd1-aaac-8ca2b6560ad0" providerId="ADAL" clId="{3CB17367-4C8F-42E0-B8AE-E92AF332648B}" dt="2023-03-13T21:00:08.645" v="3023"/>
          <ac:spMkLst>
            <pc:docMk/>
            <pc:sldMk cId="3930036297" sldId="356"/>
            <ac:spMk id="8" creationId="{2D83ED1D-3D97-85B8-4069-5DE6AA1241C2}"/>
          </ac:spMkLst>
        </pc:spChg>
        <pc:spChg chg="add del mod">
          <ac:chgData name="Alfred Asterjadhi" userId="39de57b9-85c0-4fd1-aaac-8ca2b6560ad0" providerId="ADAL" clId="{3CB17367-4C8F-42E0-B8AE-E92AF332648B}" dt="2023-03-13T21:00:08.645" v="3023"/>
          <ac:spMkLst>
            <pc:docMk/>
            <pc:sldMk cId="3930036297" sldId="356"/>
            <ac:spMk id="9" creationId="{B40322E7-3091-A1B4-2CB7-4A0B279B6062}"/>
          </ac:spMkLst>
        </pc:spChg>
        <pc:spChg chg="add del mod">
          <ac:chgData name="Alfred Asterjadhi" userId="39de57b9-85c0-4fd1-aaac-8ca2b6560ad0" providerId="ADAL" clId="{3CB17367-4C8F-42E0-B8AE-E92AF332648B}" dt="2023-03-13T21:00:08.645" v="3023"/>
          <ac:spMkLst>
            <pc:docMk/>
            <pc:sldMk cId="3930036297" sldId="356"/>
            <ac:spMk id="10" creationId="{750ACE9E-588C-2367-1518-7FC7DB9A4376}"/>
          </ac:spMkLst>
        </pc:spChg>
        <pc:spChg chg="add del mod">
          <ac:chgData name="Alfred Asterjadhi" userId="39de57b9-85c0-4fd1-aaac-8ca2b6560ad0" providerId="ADAL" clId="{3CB17367-4C8F-42E0-B8AE-E92AF332648B}" dt="2023-03-13T21:00:08.645" v="3023"/>
          <ac:spMkLst>
            <pc:docMk/>
            <pc:sldMk cId="3930036297" sldId="356"/>
            <ac:spMk id="11" creationId="{710836F5-9B31-ABD6-A203-DF5E10496621}"/>
          </ac:spMkLst>
        </pc:spChg>
      </pc:sldChg>
      <pc:sldChg chg="modSp mod">
        <pc:chgData name="Alfred Asterjadhi" userId="39de57b9-85c0-4fd1-aaac-8ca2b6560ad0" providerId="ADAL" clId="{3CB17367-4C8F-42E0-B8AE-E92AF332648B}" dt="2023-03-16T21:46:06.577" v="6646" actId="20577"/>
        <pc:sldMkLst>
          <pc:docMk/>
          <pc:sldMk cId="3576977642" sldId="362"/>
        </pc:sldMkLst>
        <pc:spChg chg="mod">
          <ac:chgData name="Alfred Asterjadhi" userId="39de57b9-85c0-4fd1-aaac-8ca2b6560ad0" providerId="ADAL" clId="{3CB17367-4C8F-42E0-B8AE-E92AF332648B}" dt="2023-03-16T21:46:06.577" v="6646" actId="20577"/>
          <ac:spMkLst>
            <pc:docMk/>
            <pc:sldMk cId="3576977642" sldId="362"/>
            <ac:spMk id="16" creationId="{CA1A1623-65F8-E7F3-860B-98677C489FFA}"/>
          </ac:spMkLst>
        </pc:spChg>
      </pc:sldChg>
      <pc:sldChg chg="modSp mod">
        <pc:chgData name="Alfred Asterjadhi" userId="39de57b9-85c0-4fd1-aaac-8ca2b6560ad0" providerId="ADAL" clId="{3CB17367-4C8F-42E0-B8AE-E92AF332648B}" dt="2023-03-14T19:40:12.871" v="4107" actId="207"/>
        <pc:sldMkLst>
          <pc:docMk/>
          <pc:sldMk cId="2875004496" sldId="364"/>
        </pc:sldMkLst>
        <pc:graphicFrameChg chg="mod modGraphic">
          <ac:chgData name="Alfred Asterjadhi" userId="39de57b9-85c0-4fd1-aaac-8ca2b6560ad0" providerId="ADAL" clId="{3CB17367-4C8F-42E0-B8AE-E92AF332648B}" dt="2023-03-14T19:40:12.871" v="4107"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3CB17367-4C8F-42E0-B8AE-E92AF332648B}" dt="2023-03-13T01:02:56.514" v="1672" actId="20577"/>
        <pc:sldMkLst>
          <pc:docMk/>
          <pc:sldMk cId="1843331871" sldId="365"/>
        </pc:sldMkLst>
        <pc:spChg chg="mod">
          <ac:chgData name="Alfred Asterjadhi" userId="39de57b9-85c0-4fd1-aaac-8ca2b6560ad0" providerId="ADAL" clId="{3CB17367-4C8F-42E0-B8AE-E92AF332648B}" dt="2023-03-13T01:02:56.514" v="1672" actId="20577"/>
          <ac:spMkLst>
            <pc:docMk/>
            <pc:sldMk cId="1843331871" sldId="365"/>
            <ac:spMk id="25" creationId="{DEEFA1CA-22CD-79BC-A375-F798D55F5E83}"/>
          </ac:spMkLst>
        </pc:spChg>
      </pc:sldChg>
      <pc:sldChg chg="addSp modSp mod">
        <pc:chgData name="Alfred Asterjadhi" userId="39de57b9-85c0-4fd1-aaac-8ca2b6560ad0" providerId="ADAL" clId="{3CB17367-4C8F-42E0-B8AE-E92AF332648B}" dt="2023-03-16T23:37:02.113" v="6677" actId="1076"/>
        <pc:sldMkLst>
          <pc:docMk/>
          <pc:sldMk cId="3759718192" sldId="368"/>
        </pc:sldMkLst>
        <pc:spChg chg="mod">
          <ac:chgData name="Alfred Asterjadhi" userId="39de57b9-85c0-4fd1-aaac-8ca2b6560ad0" providerId="ADAL" clId="{3CB17367-4C8F-42E0-B8AE-E92AF332648B}" dt="2023-03-13T01:19:43.320" v="2253" actId="20577"/>
          <ac:spMkLst>
            <pc:docMk/>
            <pc:sldMk cId="3759718192" sldId="368"/>
            <ac:spMk id="2" creationId="{D0172988-1296-802D-770D-899EA5C68516}"/>
          </ac:spMkLst>
        </pc:spChg>
        <pc:spChg chg="mod">
          <ac:chgData name="Alfred Asterjadhi" userId="39de57b9-85c0-4fd1-aaac-8ca2b6560ad0" providerId="ADAL" clId="{3CB17367-4C8F-42E0-B8AE-E92AF332648B}" dt="2023-03-16T23:36:34.442" v="6673" actId="20577"/>
          <ac:spMkLst>
            <pc:docMk/>
            <pc:sldMk cId="3759718192" sldId="368"/>
            <ac:spMk id="3" creationId="{73382C34-84F1-F2DE-C5D9-E1296FE55B90}"/>
          </ac:spMkLst>
        </pc:spChg>
        <pc:spChg chg="mod">
          <ac:chgData name="Alfred Asterjadhi" userId="39de57b9-85c0-4fd1-aaac-8ca2b6560ad0" providerId="ADAL" clId="{3CB17367-4C8F-42E0-B8AE-E92AF332648B}" dt="2023-03-16T23:36:54.422" v="6674"/>
          <ac:spMkLst>
            <pc:docMk/>
            <pc:sldMk cId="3759718192" sldId="368"/>
            <ac:spMk id="9" creationId="{E2FBC87C-A080-17EA-48E4-05F409A71008}"/>
          </ac:spMkLst>
        </pc:spChg>
        <pc:spChg chg="mod">
          <ac:chgData name="Alfred Asterjadhi" userId="39de57b9-85c0-4fd1-aaac-8ca2b6560ad0" providerId="ADAL" clId="{3CB17367-4C8F-42E0-B8AE-E92AF332648B}" dt="2023-03-16T23:36:54.422" v="6674"/>
          <ac:spMkLst>
            <pc:docMk/>
            <pc:sldMk cId="3759718192" sldId="368"/>
            <ac:spMk id="10" creationId="{279AF612-CE35-3A6C-BC9D-1F031D293474}"/>
          </ac:spMkLst>
        </pc:spChg>
        <pc:spChg chg="mod">
          <ac:chgData name="Alfred Asterjadhi" userId="39de57b9-85c0-4fd1-aaac-8ca2b6560ad0" providerId="ADAL" clId="{3CB17367-4C8F-42E0-B8AE-E92AF332648B}" dt="2023-03-16T23:36:54.422" v="6674"/>
          <ac:spMkLst>
            <pc:docMk/>
            <pc:sldMk cId="3759718192" sldId="368"/>
            <ac:spMk id="11" creationId="{BD323889-9C79-0DE3-C2C1-04BC82EB3B09}"/>
          </ac:spMkLst>
        </pc:spChg>
        <pc:spChg chg="mod">
          <ac:chgData name="Alfred Asterjadhi" userId="39de57b9-85c0-4fd1-aaac-8ca2b6560ad0" providerId="ADAL" clId="{3CB17367-4C8F-42E0-B8AE-E92AF332648B}" dt="2023-03-16T23:36:54.422" v="6674"/>
          <ac:spMkLst>
            <pc:docMk/>
            <pc:sldMk cId="3759718192" sldId="368"/>
            <ac:spMk id="12" creationId="{D88F117D-5A54-585F-F273-907434BC5B07}"/>
          </ac:spMkLst>
        </pc:spChg>
        <pc:spChg chg="mod">
          <ac:chgData name="Alfred Asterjadhi" userId="39de57b9-85c0-4fd1-aaac-8ca2b6560ad0" providerId="ADAL" clId="{3CB17367-4C8F-42E0-B8AE-E92AF332648B}" dt="2023-03-16T23:36:59.461" v="6676"/>
          <ac:spMkLst>
            <pc:docMk/>
            <pc:sldMk cId="3759718192" sldId="368"/>
            <ac:spMk id="14" creationId="{532C566C-A541-0F8C-59C1-DAE4A8E1EA47}"/>
          </ac:spMkLst>
        </pc:spChg>
        <pc:spChg chg="mod">
          <ac:chgData name="Alfred Asterjadhi" userId="39de57b9-85c0-4fd1-aaac-8ca2b6560ad0" providerId="ADAL" clId="{3CB17367-4C8F-42E0-B8AE-E92AF332648B}" dt="2023-03-16T23:36:59.461" v="6676"/>
          <ac:spMkLst>
            <pc:docMk/>
            <pc:sldMk cId="3759718192" sldId="368"/>
            <ac:spMk id="15" creationId="{B58DCCC0-E9B3-F3E2-1984-CBBED114F98F}"/>
          </ac:spMkLst>
        </pc:spChg>
        <pc:spChg chg="mod">
          <ac:chgData name="Alfred Asterjadhi" userId="39de57b9-85c0-4fd1-aaac-8ca2b6560ad0" providerId="ADAL" clId="{3CB17367-4C8F-42E0-B8AE-E92AF332648B}" dt="2023-03-16T23:36:59.461" v="6676"/>
          <ac:spMkLst>
            <pc:docMk/>
            <pc:sldMk cId="3759718192" sldId="368"/>
            <ac:spMk id="16" creationId="{FC59F46C-E596-18EA-C60C-C788373D7FD4}"/>
          </ac:spMkLst>
        </pc:spChg>
        <pc:spChg chg="mod">
          <ac:chgData name="Alfred Asterjadhi" userId="39de57b9-85c0-4fd1-aaac-8ca2b6560ad0" providerId="ADAL" clId="{3CB17367-4C8F-42E0-B8AE-E92AF332648B}" dt="2023-03-16T23:36:59.461" v="6676"/>
          <ac:spMkLst>
            <pc:docMk/>
            <pc:sldMk cId="3759718192" sldId="368"/>
            <ac:spMk id="17" creationId="{6302C245-D4B3-1CB6-BFC6-00FE26B8576D}"/>
          </ac:spMkLst>
        </pc:spChg>
        <pc:spChg chg="mod">
          <ac:chgData name="Alfred Asterjadhi" userId="39de57b9-85c0-4fd1-aaac-8ca2b6560ad0" providerId="ADAL" clId="{3CB17367-4C8F-42E0-B8AE-E92AF332648B}" dt="2023-03-16T23:36:59.461" v="6676"/>
          <ac:spMkLst>
            <pc:docMk/>
            <pc:sldMk cId="3759718192" sldId="368"/>
            <ac:spMk id="18" creationId="{54D0BD77-62E2-D77C-DA07-4F18A74E0790}"/>
          </ac:spMkLst>
        </pc:spChg>
        <pc:spChg chg="mod">
          <ac:chgData name="Alfred Asterjadhi" userId="39de57b9-85c0-4fd1-aaac-8ca2b6560ad0" providerId="ADAL" clId="{3CB17367-4C8F-42E0-B8AE-E92AF332648B}" dt="2023-03-16T23:36:59.461" v="6676"/>
          <ac:spMkLst>
            <pc:docMk/>
            <pc:sldMk cId="3759718192" sldId="368"/>
            <ac:spMk id="19" creationId="{5C48DADC-E14F-F4D3-7213-62C6FB407085}"/>
          </ac:spMkLst>
        </pc:spChg>
        <pc:spChg chg="mod">
          <ac:chgData name="Alfred Asterjadhi" userId="39de57b9-85c0-4fd1-aaac-8ca2b6560ad0" providerId="ADAL" clId="{3CB17367-4C8F-42E0-B8AE-E92AF332648B}" dt="2023-03-16T23:36:59.461" v="6676"/>
          <ac:spMkLst>
            <pc:docMk/>
            <pc:sldMk cId="3759718192" sldId="368"/>
            <ac:spMk id="20" creationId="{35AE8C4B-4E83-BC97-3F21-785C618AD620}"/>
          </ac:spMkLst>
        </pc:spChg>
        <pc:spChg chg="mod">
          <ac:chgData name="Alfred Asterjadhi" userId="39de57b9-85c0-4fd1-aaac-8ca2b6560ad0" providerId="ADAL" clId="{3CB17367-4C8F-42E0-B8AE-E92AF332648B}" dt="2023-03-16T23:36:59.461" v="6676"/>
          <ac:spMkLst>
            <pc:docMk/>
            <pc:sldMk cId="3759718192" sldId="368"/>
            <ac:spMk id="21" creationId="{F9D788A4-4526-86B1-DA44-059057A0C6B7}"/>
          </ac:spMkLst>
        </pc:spChg>
        <pc:grpChg chg="add mod">
          <ac:chgData name="Alfred Asterjadhi" userId="39de57b9-85c0-4fd1-aaac-8ca2b6560ad0" providerId="ADAL" clId="{3CB17367-4C8F-42E0-B8AE-E92AF332648B}" dt="2023-03-16T23:36:56.189" v="6675" actId="1076"/>
          <ac:grpSpMkLst>
            <pc:docMk/>
            <pc:sldMk cId="3759718192" sldId="368"/>
            <ac:grpSpMk id="7" creationId="{57D8511C-9CF2-7CB2-0181-7B8BFA929565}"/>
          </ac:grpSpMkLst>
        </pc:grpChg>
        <pc:grpChg chg="add mod">
          <ac:chgData name="Alfred Asterjadhi" userId="39de57b9-85c0-4fd1-aaac-8ca2b6560ad0" providerId="ADAL" clId="{3CB17367-4C8F-42E0-B8AE-E92AF332648B}" dt="2023-03-16T23:37:02.113" v="6677" actId="1076"/>
          <ac:grpSpMkLst>
            <pc:docMk/>
            <pc:sldMk cId="3759718192" sldId="368"/>
            <ac:grpSpMk id="13" creationId="{19E50617-82D7-279F-AB9E-98E17EB31544}"/>
          </ac:grpSpMkLst>
        </pc:grpChg>
        <pc:picChg chg="mod">
          <ac:chgData name="Alfred Asterjadhi" userId="39de57b9-85c0-4fd1-aaac-8ca2b6560ad0" providerId="ADAL" clId="{3CB17367-4C8F-42E0-B8AE-E92AF332648B}" dt="2023-03-16T23:36:54.422" v="6674"/>
          <ac:picMkLst>
            <pc:docMk/>
            <pc:sldMk cId="3759718192" sldId="368"/>
            <ac:picMk id="8" creationId="{3FE08B4A-DB32-1FDC-8CD8-5E23FCE26992}"/>
          </ac:picMkLst>
        </pc:picChg>
      </pc:sldChg>
      <pc:sldChg chg="modSp mod">
        <pc:chgData name="Alfred Asterjadhi" userId="39de57b9-85c0-4fd1-aaac-8ca2b6560ad0" providerId="ADAL" clId="{3CB17367-4C8F-42E0-B8AE-E92AF332648B}" dt="2023-03-14T19:57:15.109" v="4570" actId="207"/>
        <pc:sldMkLst>
          <pc:docMk/>
          <pc:sldMk cId="3049755149" sldId="371"/>
        </pc:sldMkLst>
        <pc:spChg chg="mod">
          <ac:chgData name="Alfred Asterjadhi" userId="39de57b9-85c0-4fd1-aaac-8ca2b6560ad0" providerId="ADAL" clId="{3CB17367-4C8F-42E0-B8AE-E92AF332648B}" dt="2023-03-14T16:12:59.201" v="3858" actId="13926"/>
          <ac:spMkLst>
            <pc:docMk/>
            <pc:sldMk cId="3049755149" sldId="371"/>
            <ac:spMk id="2" creationId="{4B5F0D0E-8BB7-48AB-9160-728B8B3399A2}"/>
          </ac:spMkLst>
        </pc:spChg>
        <pc:spChg chg="mod">
          <ac:chgData name="Alfred Asterjadhi" userId="39de57b9-85c0-4fd1-aaac-8ca2b6560ad0" providerId="ADAL" clId="{3CB17367-4C8F-42E0-B8AE-E92AF332648B}" dt="2023-03-14T19:57:15.109" v="4570" actId="207"/>
          <ac:spMkLst>
            <pc:docMk/>
            <pc:sldMk cId="3049755149" sldId="371"/>
            <ac:spMk id="3" creationId="{DFB0BA47-D7B6-4F95-932E-A7AA615BC440}"/>
          </ac:spMkLst>
        </pc:spChg>
      </pc:sldChg>
      <pc:sldChg chg="modSp mod">
        <pc:chgData name="Alfred Asterjadhi" userId="39de57b9-85c0-4fd1-aaac-8ca2b6560ad0" providerId="ADAL" clId="{3CB17367-4C8F-42E0-B8AE-E92AF332648B}" dt="2023-03-15T20:57:32.444" v="5790" actId="207"/>
        <pc:sldMkLst>
          <pc:docMk/>
          <pc:sldMk cId="1847581084" sldId="375"/>
        </pc:sldMkLst>
        <pc:spChg chg="mod">
          <ac:chgData name="Alfred Asterjadhi" userId="39de57b9-85c0-4fd1-aaac-8ca2b6560ad0" providerId="ADAL" clId="{3CB17367-4C8F-42E0-B8AE-E92AF332648B}" dt="2023-03-15T20:57:32.444" v="5790" actId="207"/>
          <ac:spMkLst>
            <pc:docMk/>
            <pc:sldMk cId="1847581084" sldId="375"/>
            <ac:spMk id="10" creationId="{11C67F6B-1097-0DF1-0451-CBF17C2CE23A}"/>
          </ac:spMkLst>
        </pc:spChg>
      </pc:sldChg>
      <pc:sldChg chg="addSp delSp modSp mod">
        <pc:chgData name="Alfred Asterjadhi" userId="39de57b9-85c0-4fd1-aaac-8ca2b6560ad0" providerId="ADAL" clId="{3CB17367-4C8F-42E0-B8AE-E92AF332648B}" dt="2023-03-16T21:45:33.877" v="6567" actId="108"/>
        <pc:sldMkLst>
          <pc:docMk/>
          <pc:sldMk cId="1020774165" sldId="387"/>
        </pc:sldMkLst>
        <pc:spChg chg="del mod">
          <ac:chgData name="Alfred Asterjadhi" userId="39de57b9-85c0-4fd1-aaac-8ca2b6560ad0" providerId="ADAL" clId="{3CB17367-4C8F-42E0-B8AE-E92AF332648B}" dt="2023-03-14T13:57:04.375" v="3159" actId="478"/>
          <ac:spMkLst>
            <pc:docMk/>
            <pc:sldMk cId="1020774165" sldId="387"/>
            <ac:spMk id="7" creationId="{22A9208D-4185-B8B8-F2A3-4A0DB48DBE16}"/>
          </ac:spMkLst>
        </pc:spChg>
        <pc:spChg chg="add del">
          <ac:chgData name="Alfred Asterjadhi" userId="39de57b9-85c0-4fd1-aaac-8ca2b6560ad0" providerId="ADAL" clId="{3CB17367-4C8F-42E0-B8AE-E92AF332648B}" dt="2023-03-14T14:05:54.781" v="3401" actId="22"/>
          <ac:spMkLst>
            <pc:docMk/>
            <pc:sldMk cId="1020774165" sldId="387"/>
            <ac:spMk id="8" creationId="{A20ED9E2-005C-32E2-A0BC-05C922F1339C}"/>
          </ac:spMkLst>
        </pc:spChg>
        <pc:spChg chg="add del mod">
          <ac:chgData name="Alfred Asterjadhi" userId="39de57b9-85c0-4fd1-aaac-8ca2b6560ad0" providerId="ADAL" clId="{3CB17367-4C8F-42E0-B8AE-E92AF332648B}" dt="2023-03-14T14:16:57.132" v="3489" actId="478"/>
          <ac:spMkLst>
            <pc:docMk/>
            <pc:sldMk cId="1020774165" sldId="387"/>
            <ac:spMk id="10" creationId="{34234B81-95B9-BBF0-B4EF-E2B7B28C84DC}"/>
          </ac:spMkLst>
        </pc:spChg>
        <pc:spChg chg="mod">
          <ac:chgData name="Alfred Asterjadhi" userId="39de57b9-85c0-4fd1-aaac-8ca2b6560ad0" providerId="ADAL" clId="{3CB17367-4C8F-42E0-B8AE-E92AF332648B}" dt="2023-03-16T21:45:33.877" v="6567" actId="108"/>
          <ac:spMkLst>
            <pc:docMk/>
            <pc:sldMk cId="1020774165" sldId="387"/>
            <ac:spMk id="11" creationId="{E25872EE-E14B-2C9B-B930-D87E10CF78B0}"/>
          </ac:spMkLst>
        </pc:spChg>
      </pc:sldChg>
      <pc:sldChg chg="del">
        <pc:chgData name="Alfred Asterjadhi" userId="39de57b9-85c0-4fd1-aaac-8ca2b6560ad0" providerId="ADAL" clId="{3CB17367-4C8F-42E0-B8AE-E92AF332648B}" dt="2023-03-16T16:09:48.376" v="6328" actId="47"/>
        <pc:sldMkLst>
          <pc:docMk/>
          <pc:sldMk cId="1560626603" sldId="392"/>
        </pc:sldMkLst>
      </pc:sldChg>
      <pc:sldChg chg="modSp mod">
        <pc:chgData name="Alfred Asterjadhi" userId="39de57b9-85c0-4fd1-aaac-8ca2b6560ad0" providerId="ADAL" clId="{3CB17367-4C8F-42E0-B8AE-E92AF332648B}" dt="2023-03-16T19:46:08.833" v="6428" actId="207"/>
        <pc:sldMkLst>
          <pc:docMk/>
          <pc:sldMk cId="2696761607" sldId="393"/>
        </pc:sldMkLst>
        <pc:graphicFrameChg chg="mod modGraphic">
          <ac:chgData name="Alfred Asterjadhi" userId="39de57b9-85c0-4fd1-aaac-8ca2b6560ad0" providerId="ADAL" clId="{3CB17367-4C8F-42E0-B8AE-E92AF332648B}" dt="2023-03-16T19:46:08.833" v="6428" actId="207"/>
          <ac:graphicFrameMkLst>
            <pc:docMk/>
            <pc:sldMk cId="2696761607" sldId="393"/>
            <ac:graphicFrameMk id="6" creationId="{5094FBC8-BB74-47F3-965D-16BC678F4D1D}"/>
          </ac:graphicFrameMkLst>
        </pc:graphicFrameChg>
      </pc:sldChg>
      <pc:sldChg chg="addSp modSp mod">
        <pc:chgData name="Alfred Asterjadhi" userId="39de57b9-85c0-4fd1-aaac-8ca2b6560ad0" providerId="ADAL" clId="{3CB17367-4C8F-42E0-B8AE-E92AF332648B}" dt="2023-03-16T19:47:43.658" v="6434" actId="20577"/>
        <pc:sldMkLst>
          <pc:docMk/>
          <pc:sldMk cId="1616804006" sldId="394"/>
        </pc:sldMkLst>
        <pc:graphicFrameChg chg="mod modGraphic">
          <ac:chgData name="Alfred Asterjadhi" userId="39de57b9-85c0-4fd1-aaac-8ca2b6560ad0" providerId="ADAL" clId="{3CB17367-4C8F-42E0-B8AE-E92AF332648B}" dt="2023-03-16T19:47:43.658" v="6434" actId="20577"/>
          <ac:graphicFrameMkLst>
            <pc:docMk/>
            <pc:sldMk cId="1616804006" sldId="394"/>
            <ac:graphicFrameMk id="6" creationId="{5094FBC8-BB74-47F3-965D-16BC678F4D1D}"/>
          </ac:graphicFrameMkLst>
        </pc:graphicFrameChg>
        <pc:graphicFrameChg chg="add mod">
          <ac:chgData name="Alfred Asterjadhi" userId="39de57b9-85c0-4fd1-aaac-8ca2b6560ad0" providerId="ADAL" clId="{3CB17367-4C8F-42E0-B8AE-E92AF332648B}" dt="2023-03-09T20:25:38.623" v="533"/>
          <ac:graphicFrameMkLst>
            <pc:docMk/>
            <pc:sldMk cId="1616804006" sldId="394"/>
            <ac:graphicFrameMk id="7" creationId="{D388FFA4-9CA2-33E5-3496-55D97BC3D531}"/>
          </ac:graphicFrameMkLst>
        </pc:graphicFrameChg>
      </pc:sldChg>
      <pc:sldChg chg="modSp mod">
        <pc:chgData name="Alfred Asterjadhi" userId="39de57b9-85c0-4fd1-aaac-8ca2b6560ad0" providerId="ADAL" clId="{3CB17367-4C8F-42E0-B8AE-E92AF332648B}" dt="2023-03-14T19:37:45.358" v="4061" actId="13926"/>
        <pc:sldMkLst>
          <pc:docMk/>
          <pc:sldMk cId="2786150746" sldId="395"/>
        </pc:sldMkLst>
        <pc:spChg chg="mod">
          <ac:chgData name="Alfred Asterjadhi" userId="39de57b9-85c0-4fd1-aaac-8ca2b6560ad0" providerId="ADAL" clId="{3CB17367-4C8F-42E0-B8AE-E92AF332648B}" dt="2023-03-14T19:37:45.358" v="4061" actId="13926"/>
          <ac:spMkLst>
            <pc:docMk/>
            <pc:sldMk cId="2786150746" sldId="395"/>
            <ac:spMk id="2" creationId="{4B5F0D0E-8BB7-48AB-9160-728B8B3399A2}"/>
          </ac:spMkLst>
        </pc:spChg>
        <pc:spChg chg="mod">
          <ac:chgData name="Alfred Asterjadhi" userId="39de57b9-85c0-4fd1-aaac-8ca2b6560ad0" providerId="ADAL" clId="{3CB17367-4C8F-42E0-B8AE-E92AF332648B}" dt="2023-03-14T19:37:27.287" v="4052" actId="20577"/>
          <ac:spMkLst>
            <pc:docMk/>
            <pc:sldMk cId="2786150746" sldId="395"/>
            <ac:spMk id="3" creationId="{DFB0BA47-D7B6-4F95-932E-A7AA615BC440}"/>
          </ac:spMkLst>
        </pc:spChg>
      </pc:sldChg>
      <pc:sldChg chg="modSp mod">
        <pc:chgData name="Alfred Asterjadhi" userId="39de57b9-85c0-4fd1-aaac-8ca2b6560ad0" providerId="ADAL" clId="{3CB17367-4C8F-42E0-B8AE-E92AF332648B}" dt="2023-03-14T20:00:28.311" v="4659" actId="20577"/>
        <pc:sldMkLst>
          <pc:docMk/>
          <pc:sldMk cId="917226829" sldId="396"/>
        </pc:sldMkLst>
        <pc:spChg chg="mod">
          <ac:chgData name="Alfred Asterjadhi" userId="39de57b9-85c0-4fd1-aaac-8ca2b6560ad0" providerId="ADAL" clId="{3CB17367-4C8F-42E0-B8AE-E92AF332648B}" dt="2023-03-14T18:01:57.192" v="3984" actId="13926"/>
          <ac:spMkLst>
            <pc:docMk/>
            <pc:sldMk cId="917226829" sldId="396"/>
            <ac:spMk id="2" creationId="{4B5F0D0E-8BB7-48AB-9160-728B8B3399A2}"/>
          </ac:spMkLst>
        </pc:spChg>
        <pc:spChg chg="mod">
          <ac:chgData name="Alfred Asterjadhi" userId="39de57b9-85c0-4fd1-aaac-8ca2b6560ad0" providerId="ADAL" clId="{3CB17367-4C8F-42E0-B8AE-E92AF332648B}" dt="2023-03-14T20:00:28.311" v="4659" actId="20577"/>
          <ac:spMkLst>
            <pc:docMk/>
            <pc:sldMk cId="917226829" sldId="396"/>
            <ac:spMk id="3" creationId="{DFB0BA47-D7B6-4F95-932E-A7AA615BC440}"/>
          </ac:spMkLst>
        </pc:spChg>
      </pc:sldChg>
      <pc:sldChg chg="modSp mod">
        <pc:chgData name="Alfred Asterjadhi" userId="39de57b9-85c0-4fd1-aaac-8ca2b6560ad0" providerId="ADAL" clId="{3CB17367-4C8F-42E0-B8AE-E92AF332648B}" dt="2023-03-15T01:45:13.150" v="5076" actId="207"/>
        <pc:sldMkLst>
          <pc:docMk/>
          <pc:sldMk cId="3249982691" sldId="397"/>
        </pc:sldMkLst>
        <pc:spChg chg="mod">
          <ac:chgData name="Alfred Asterjadhi" userId="39de57b9-85c0-4fd1-aaac-8ca2b6560ad0" providerId="ADAL" clId="{3CB17367-4C8F-42E0-B8AE-E92AF332648B}" dt="2023-03-14T21:27:34.442" v="4730" actId="13926"/>
          <ac:spMkLst>
            <pc:docMk/>
            <pc:sldMk cId="3249982691" sldId="397"/>
            <ac:spMk id="2" creationId="{4B5F0D0E-8BB7-48AB-9160-728B8B3399A2}"/>
          </ac:spMkLst>
        </pc:spChg>
        <pc:spChg chg="mod">
          <ac:chgData name="Alfred Asterjadhi" userId="39de57b9-85c0-4fd1-aaac-8ca2b6560ad0" providerId="ADAL" clId="{3CB17367-4C8F-42E0-B8AE-E92AF332648B}" dt="2023-03-15T01:45:13.150" v="5076" actId="207"/>
          <ac:spMkLst>
            <pc:docMk/>
            <pc:sldMk cId="3249982691" sldId="397"/>
            <ac:spMk id="3" creationId="{DFB0BA47-D7B6-4F95-932E-A7AA615BC440}"/>
          </ac:spMkLst>
        </pc:spChg>
      </pc:sldChg>
      <pc:sldChg chg="modSp mod">
        <pc:chgData name="Alfred Asterjadhi" userId="39de57b9-85c0-4fd1-aaac-8ca2b6560ad0" providerId="ADAL" clId="{3CB17367-4C8F-42E0-B8AE-E92AF332648B}" dt="2023-03-15T01:28:19.587" v="4861" actId="207"/>
        <pc:sldMkLst>
          <pc:docMk/>
          <pc:sldMk cId="1729944846" sldId="398"/>
        </pc:sldMkLst>
        <pc:spChg chg="mod">
          <ac:chgData name="Alfred Asterjadhi" userId="39de57b9-85c0-4fd1-aaac-8ca2b6560ad0" providerId="ADAL" clId="{3CB17367-4C8F-42E0-B8AE-E92AF332648B}" dt="2023-03-14T21:40:36.544" v="4732" actId="13926"/>
          <ac:spMkLst>
            <pc:docMk/>
            <pc:sldMk cId="1729944846" sldId="398"/>
            <ac:spMk id="2" creationId="{4B5F0D0E-8BB7-48AB-9160-728B8B3399A2}"/>
          </ac:spMkLst>
        </pc:spChg>
        <pc:spChg chg="mod">
          <ac:chgData name="Alfred Asterjadhi" userId="39de57b9-85c0-4fd1-aaac-8ca2b6560ad0" providerId="ADAL" clId="{3CB17367-4C8F-42E0-B8AE-E92AF332648B}" dt="2023-03-15T01:28:19.587" v="4861" actId="207"/>
          <ac:spMkLst>
            <pc:docMk/>
            <pc:sldMk cId="1729944846" sldId="398"/>
            <ac:spMk id="3" creationId="{DFB0BA47-D7B6-4F95-932E-A7AA615BC440}"/>
          </ac:spMkLst>
        </pc:spChg>
        <pc:spChg chg="mod">
          <ac:chgData name="Alfred Asterjadhi" userId="39de57b9-85c0-4fd1-aaac-8ca2b6560ad0" providerId="ADAL" clId="{3CB17367-4C8F-42E0-B8AE-E92AF332648B}" dt="2023-03-14T19:45:09.418" v="4246" actId="20577"/>
          <ac:spMkLst>
            <pc:docMk/>
            <pc:sldMk cId="1729944846" sldId="398"/>
            <ac:spMk id="5" creationId="{344A3812-25A7-493E-9C1F-5DE586377D4F}"/>
          </ac:spMkLst>
        </pc:spChg>
      </pc:sldChg>
      <pc:sldChg chg="modSp mod">
        <pc:chgData name="Alfred Asterjadhi" userId="39de57b9-85c0-4fd1-aaac-8ca2b6560ad0" providerId="ADAL" clId="{3CB17367-4C8F-42E0-B8AE-E92AF332648B}" dt="2023-03-16T11:32:33.046" v="5961" actId="207"/>
        <pc:sldMkLst>
          <pc:docMk/>
          <pc:sldMk cId="3926945026" sldId="399"/>
        </pc:sldMkLst>
        <pc:spChg chg="mod">
          <ac:chgData name="Alfred Asterjadhi" userId="39de57b9-85c0-4fd1-aaac-8ca2b6560ad0" providerId="ADAL" clId="{3CB17367-4C8F-42E0-B8AE-E92AF332648B}" dt="2023-03-15T21:33:16.896" v="5824" actId="13926"/>
          <ac:spMkLst>
            <pc:docMk/>
            <pc:sldMk cId="3926945026" sldId="399"/>
            <ac:spMk id="2" creationId="{4B5F0D0E-8BB7-48AB-9160-728B8B3399A2}"/>
          </ac:spMkLst>
        </pc:spChg>
        <pc:spChg chg="mod">
          <ac:chgData name="Alfred Asterjadhi" userId="39de57b9-85c0-4fd1-aaac-8ca2b6560ad0" providerId="ADAL" clId="{3CB17367-4C8F-42E0-B8AE-E92AF332648B}" dt="2023-03-16T11:32:33.046" v="5961" actId="207"/>
          <ac:spMkLst>
            <pc:docMk/>
            <pc:sldMk cId="3926945026" sldId="399"/>
            <ac:spMk id="3" creationId="{DFB0BA47-D7B6-4F95-932E-A7AA615BC440}"/>
          </ac:spMkLst>
        </pc:spChg>
      </pc:sldChg>
      <pc:sldChg chg="modSp mod">
        <pc:chgData name="Alfred Asterjadhi" userId="39de57b9-85c0-4fd1-aaac-8ca2b6560ad0" providerId="ADAL" clId="{3CB17367-4C8F-42E0-B8AE-E92AF332648B}" dt="2023-03-16T19:30:33.423" v="6419" actId="21"/>
        <pc:sldMkLst>
          <pc:docMk/>
          <pc:sldMk cId="3614762288" sldId="400"/>
        </pc:sldMkLst>
        <pc:spChg chg="mod">
          <ac:chgData name="Alfred Asterjadhi" userId="39de57b9-85c0-4fd1-aaac-8ca2b6560ad0" providerId="ADAL" clId="{3CB17367-4C8F-42E0-B8AE-E92AF332648B}" dt="2023-03-16T19:10:54.094" v="6417" actId="13926"/>
          <ac:spMkLst>
            <pc:docMk/>
            <pc:sldMk cId="3614762288" sldId="400"/>
            <ac:spMk id="2" creationId="{4B5F0D0E-8BB7-48AB-9160-728B8B3399A2}"/>
          </ac:spMkLst>
        </pc:spChg>
        <pc:spChg chg="mod">
          <ac:chgData name="Alfred Asterjadhi" userId="39de57b9-85c0-4fd1-aaac-8ca2b6560ad0" providerId="ADAL" clId="{3CB17367-4C8F-42E0-B8AE-E92AF332648B}" dt="2023-03-16T19:30:33.423" v="6419" actId="21"/>
          <ac:spMkLst>
            <pc:docMk/>
            <pc:sldMk cId="3614762288" sldId="400"/>
            <ac:spMk id="3" creationId="{DFB0BA47-D7B6-4F95-932E-A7AA615BC440}"/>
          </ac:spMkLst>
        </pc:spChg>
      </pc:sldChg>
      <pc:sldChg chg="modSp add mod ord">
        <pc:chgData name="Alfred Asterjadhi" userId="39de57b9-85c0-4fd1-aaac-8ca2b6560ad0" providerId="ADAL" clId="{3CB17367-4C8F-42E0-B8AE-E92AF332648B}" dt="2023-03-15T21:26:08.256" v="5823" actId="20577"/>
        <pc:sldMkLst>
          <pc:docMk/>
          <pc:sldMk cId="1345008357" sldId="401"/>
        </pc:sldMkLst>
        <pc:spChg chg="mod">
          <ac:chgData name="Alfred Asterjadhi" userId="39de57b9-85c0-4fd1-aaac-8ca2b6560ad0" providerId="ADAL" clId="{3CB17367-4C8F-42E0-B8AE-E92AF332648B}" dt="2023-03-09T15:01:09.252" v="431" actId="20577"/>
          <ac:spMkLst>
            <pc:docMk/>
            <pc:sldMk cId="1345008357" sldId="401"/>
            <ac:spMk id="2" creationId="{F2762690-C15C-4839-B40F-0AF3A4D89457}"/>
          </ac:spMkLst>
        </pc:spChg>
        <pc:graphicFrameChg chg="mod modGraphic">
          <ac:chgData name="Alfred Asterjadhi" userId="39de57b9-85c0-4fd1-aaac-8ca2b6560ad0" providerId="ADAL" clId="{3CB17367-4C8F-42E0-B8AE-E92AF332648B}" dt="2023-03-15T21:26:08.256" v="5823" actId="20577"/>
          <ac:graphicFrameMkLst>
            <pc:docMk/>
            <pc:sldMk cId="1345008357" sldId="401"/>
            <ac:graphicFrameMk id="6" creationId="{5094FBC8-BB74-47F3-965D-16BC678F4D1D}"/>
          </ac:graphicFrameMkLst>
        </pc:graphicFrameChg>
      </pc:sldChg>
      <pc:sldChg chg="modSp add mod">
        <pc:chgData name="Alfred Asterjadhi" userId="39de57b9-85c0-4fd1-aaac-8ca2b6560ad0" providerId="ADAL" clId="{3CB17367-4C8F-42E0-B8AE-E92AF332648B}" dt="2023-03-16T19:47:04.453" v="6432" actId="20577"/>
        <pc:sldMkLst>
          <pc:docMk/>
          <pc:sldMk cId="607869001" sldId="402"/>
        </pc:sldMkLst>
        <pc:spChg chg="mod">
          <ac:chgData name="Alfred Asterjadhi" userId="39de57b9-85c0-4fd1-aaac-8ca2b6560ad0" providerId="ADAL" clId="{3CB17367-4C8F-42E0-B8AE-E92AF332648B}" dt="2023-03-09T15:01:49.269" v="454" actId="20577"/>
          <ac:spMkLst>
            <pc:docMk/>
            <pc:sldMk cId="607869001" sldId="402"/>
            <ac:spMk id="2" creationId="{F2762690-C15C-4839-B40F-0AF3A4D89457}"/>
          </ac:spMkLst>
        </pc:spChg>
        <pc:graphicFrameChg chg="mod modGraphic">
          <ac:chgData name="Alfred Asterjadhi" userId="39de57b9-85c0-4fd1-aaac-8ca2b6560ad0" providerId="ADAL" clId="{3CB17367-4C8F-42E0-B8AE-E92AF332648B}" dt="2023-03-16T19:47:04.453" v="6432" actId="20577"/>
          <ac:graphicFrameMkLst>
            <pc:docMk/>
            <pc:sldMk cId="607869001" sldId="402"/>
            <ac:graphicFrameMk id="6" creationId="{5094FBC8-BB74-47F3-965D-16BC678F4D1D}"/>
          </ac:graphicFrameMkLst>
        </pc:graphicFrameChg>
      </pc:sldChg>
      <pc:sldChg chg="modSp add mod">
        <pc:chgData name="Alfred Asterjadhi" userId="39de57b9-85c0-4fd1-aaac-8ca2b6560ad0" providerId="ADAL" clId="{3CB17367-4C8F-42E0-B8AE-E92AF332648B}" dt="2023-03-16T19:49:20.800" v="6484" actId="207"/>
        <pc:sldMkLst>
          <pc:docMk/>
          <pc:sldMk cId="1256258102" sldId="403"/>
        </pc:sldMkLst>
        <pc:spChg chg="mod">
          <ac:chgData name="Alfred Asterjadhi" userId="39de57b9-85c0-4fd1-aaac-8ca2b6560ad0" providerId="ADAL" clId="{3CB17367-4C8F-42E0-B8AE-E92AF332648B}" dt="2023-03-09T15:06:37.315" v="463" actId="20577"/>
          <ac:spMkLst>
            <pc:docMk/>
            <pc:sldMk cId="1256258102" sldId="403"/>
            <ac:spMk id="2" creationId="{F2762690-C15C-4839-B40F-0AF3A4D89457}"/>
          </ac:spMkLst>
        </pc:spChg>
        <pc:graphicFrameChg chg="mod modGraphic">
          <ac:chgData name="Alfred Asterjadhi" userId="39de57b9-85c0-4fd1-aaac-8ca2b6560ad0" providerId="ADAL" clId="{3CB17367-4C8F-42E0-B8AE-E92AF332648B}" dt="2023-03-16T19:49:20.800" v="6484" actId="207"/>
          <ac:graphicFrameMkLst>
            <pc:docMk/>
            <pc:sldMk cId="1256258102" sldId="403"/>
            <ac:graphicFrameMk id="6" creationId="{5094FBC8-BB74-47F3-965D-16BC678F4D1D}"/>
          </ac:graphicFrameMkLst>
        </pc:graphicFrameChg>
      </pc:sldChg>
      <pc:sldChg chg="modSp add mod">
        <pc:chgData name="Alfred Asterjadhi" userId="39de57b9-85c0-4fd1-aaac-8ca2b6560ad0" providerId="ADAL" clId="{3CB17367-4C8F-42E0-B8AE-E92AF332648B}" dt="2023-03-13T12:49:21.658" v="2292" actId="20577"/>
        <pc:sldMkLst>
          <pc:docMk/>
          <pc:sldMk cId="1829076102" sldId="404"/>
        </pc:sldMkLst>
        <pc:spChg chg="mod">
          <ac:chgData name="Alfred Asterjadhi" userId="39de57b9-85c0-4fd1-aaac-8ca2b6560ad0" providerId="ADAL" clId="{3CB17367-4C8F-42E0-B8AE-E92AF332648B}" dt="2023-03-10T16:48:34.715" v="940" actId="20577"/>
          <ac:spMkLst>
            <pc:docMk/>
            <pc:sldMk cId="1829076102" sldId="404"/>
            <ac:spMk id="2" creationId="{F2762690-C15C-4839-B40F-0AF3A4D89457}"/>
          </ac:spMkLst>
        </pc:spChg>
        <pc:graphicFrameChg chg="mod modGraphic">
          <ac:chgData name="Alfred Asterjadhi" userId="39de57b9-85c0-4fd1-aaac-8ca2b6560ad0" providerId="ADAL" clId="{3CB17367-4C8F-42E0-B8AE-E92AF332648B}" dt="2023-03-13T12:49:21.658" v="2292" actId="20577"/>
          <ac:graphicFrameMkLst>
            <pc:docMk/>
            <pc:sldMk cId="1829076102" sldId="404"/>
            <ac:graphicFrameMk id="6" creationId="{5094FBC8-BB74-47F3-965D-16BC678F4D1D}"/>
          </ac:graphicFrameMkLst>
        </pc:graphicFrameChg>
      </pc:sldChg>
      <pc:sldChg chg="modSp add del mod">
        <pc:chgData name="Alfred Asterjadhi" userId="39de57b9-85c0-4fd1-aaac-8ca2b6560ad0" providerId="ADAL" clId="{3CB17367-4C8F-42E0-B8AE-E92AF332648B}" dt="2023-03-16T14:45:17.540" v="6097" actId="47"/>
        <pc:sldMkLst>
          <pc:docMk/>
          <pc:sldMk cId="1170201947" sldId="405"/>
        </pc:sldMkLst>
        <pc:spChg chg="mod">
          <ac:chgData name="Alfred Asterjadhi" userId="39de57b9-85c0-4fd1-aaac-8ca2b6560ad0" providerId="ADAL" clId="{3CB17367-4C8F-42E0-B8AE-E92AF332648B}" dt="2023-03-12T12:03:18.195" v="1208" actId="20577"/>
          <ac:spMkLst>
            <pc:docMk/>
            <pc:sldMk cId="1170201947" sldId="405"/>
            <ac:spMk id="2" creationId="{F2762690-C15C-4839-B40F-0AF3A4D89457}"/>
          </ac:spMkLst>
        </pc:spChg>
      </pc:sldChg>
      <pc:sldChg chg="addSp delSp modSp add mod">
        <pc:chgData name="Alfred Asterjadhi" userId="39de57b9-85c0-4fd1-aaac-8ca2b6560ad0" providerId="ADAL" clId="{3CB17367-4C8F-42E0-B8AE-E92AF332648B}" dt="2023-03-15T17:39:09.893" v="5542" actId="20577"/>
        <pc:sldMkLst>
          <pc:docMk/>
          <pc:sldMk cId="3451951815" sldId="406"/>
        </pc:sldMkLst>
        <pc:spChg chg="mod">
          <ac:chgData name="Alfred Asterjadhi" userId="39de57b9-85c0-4fd1-aaac-8ca2b6560ad0" providerId="ADAL" clId="{3CB17367-4C8F-42E0-B8AE-E92AF332648B}" dt="2023-03-15T14:46:04.546" v="5470" actId="13926"/>
          <ac:spMkLst>
            <pc:docMk/>
            <pc:sldMk cId="3451951815" sldId="406"/>
            <ac:spMk id="2" creationId="{4B5F0D0E-8BB7-48AB-9160-728B8B3399A2}"/>
          </ac:spMkLst>
        </pc:spChg>
        <pc:spChg chg="mod">
          <ac:chgData name="Alfred Asterjadhi" userId="39de57b9-85c0-4fd1-aaac-8ca2b6560ad0" providerId="ADAL" clId="{3CB17367-4C8F-42E0-B8AE-E92AF332648B}" dt="2023-03-15T17:39:09.893" v="5542" actId="20577"/>
          <ac:spMkLst>
            <pc:docMk/>
            <pc:sldMk cId="3451951815" sldId="406"/>
            <ac:spMk id="3" creationId="{DFB0BA47-D7B6-4F95-932E-A7AA615BC440}"/>
          </ac:spMkLst>
        </pc:spChg>
        <pc:graphicFrameChg chg="add del mod">
          <ac:chgData name="Alfred Asterjadhi" userId="39de57b9-85c0-4fd1-aaac-8ca2b6560ad0" providerId="ADAL" clId="{3CB17367-4C8F-42E0-B8AE-E92AF332648B}" dt="2023-03-15T01:43:07.868" v="5023"/>
          <ac:graphicFrameMkLst>
            <pc:docMk/>
            <pc:sldMk cId="3451951815" sldId="406"/>
            <ac:graphicFrameMk id="7" creationId="{4EAC4A7B-95F7-5A89-D985-6CE953AD9650}"/>
          </ac:graphicFrameMkLst>
        </pc:graphicFrameChg>
        <pc:graphicFrameChg chg="add del mod">
          <ac:chgData name="Alfred Asterjadhi" userId="39de57b9-85c0-4fd1-aaac-8ca2b6560ad0" providerId="ADAL" clId="{3CB17367-4C8F-42E0-B8AE-E92AF332648B}" dt="2023-03-15T01:43:12.052" v="5025"/>
          <ac:graphicFrameMkLst>
            <pc:docMk/>
            <pc:sldMk cId="3451951815" sldId="406"/>
            <ac:graphicFrameMk id="8" creationId="{06B25980-50F8-ABBA-DFDD-B1BC3AA9016C}"/>
          </ac:graphicFrameMkLst>
        </pc:graphicFrameChg>
      </pc:sldChg>
      <pc:sldChg chg="modSp add mod">
        <pc:chgData name="Alfred Asterjadhi" userId="39de57b9-85c0-4fd1-aaac-8ca2b6560ad0" providerId="ADAL" clId="{3CB17367-4C8F-42E0-B8AE-E92AF332648B}" dt="2023-03-15T21:24:19.069" v="5796" actId="13926"/>
        <pc:sldMkLst>
          <pc:docMk/>
          <pc:sldMk cId="3663532691" sldId="407"/>
        </pc:sldMkLst>
        <pc:spChg chg="mod">
          <ac:chgData name="Alfred Asterjadhi" userId="39de57b9-85c0-4fd1-aaac-8ca2b6560ad0" providerId="ADAL" clId="{3CB17367-4C8F-42E0-B8AE-E92AF332648B}" dt="2023-03-15T21:24:19.069" v="5796" actId="13926"/>
          <ac:spMkLst>
            <pc:docMk/>
            <pc:sldMk cId="3663532691" sldId="407"/>
            <ac:spMk id="2" creationId="{4B5F0D0E-8BB7-48AB-9160-728B8B3399A2}"/>
          </ac:spMkLst>
        </pc:spChg>
        <pc:spChg chg="mod">
          <ac:chgData name="Alfred Asterjadhi" userId="39de57b9-85c0-4fd1-aaac-8ca2b6560ad0" providerId="ADAL" clId="{3CB17367-4C8F-42E0-B8AE-E92AF332648B}" dt="2023-03-15T21:24:13.898" v="5795" actId="207"/>
          <ac:spMkLst>
            <pc:docMk/>
            <pc:sldMk cId="3663532691" sldId="407"/>
            <ac:spMk id="3" creationId="{DFB0BA47-D7B6-4F95-932E-A7AA615BC440}"/>
          </ac:spMkLst>
        </pc:spChg>
      </pc:sldChg>
      <pc:sldChg chg="addSp delSp modSp add mod">
        <pc:chgData name="Alfred Asterjadhi" userId="39de57b9-85c0-4fd1-aaac-8ca2b6560ad0" providerId="ADAL" clId="{3CB17367-4C8F-42E0-B8AE-E92AF332648B}" dt="2023-03-16T14:35:11.914" v="5982" actId="207"/>
        <pc:sldMkLst>
          <pc:docMk/>
          <pc:sldMk cId="65460503" sldId="408"/>
        </pc:sldMkLst>
        <pc:spChg chg="mod">
          <ac:chgData name="Alfred Asterjadhi" userId="39de57b9-85c0-4fd1-aaac-8ca2b6560ad0" providerId="ADAL" clId="{3CB17367-4C8F-42E0-B8AE-E92AF332648B}" dt="2023-03-16T12:15:54.713" v="5966" actId="13926"/>
          <ac:spMkLst>
            <pc:docMk/>
            <pc:sldMk cId="65460503" sldId="408"/>
            <ac:spMk id="2" creationId="{4B5F0D0E-8BB7-48AB-9160-728B8B3399A2}"/>
          </ac:spMkLst>
        </pc:spChg>
        <pc:spChg chg="mod">
          <ac:chgData name="Alfred Asterjadhi" userId="39de57b9-85c0-4fd1-aaac-8ca2b6560ad0" providerId="ADAL" clId="{3CB17367-4C8F-42E0-B8AE-E92AF332648B}" dt="2023-03-16T14:35:11.914" v="5982" actId="207"/>
          <ac:spMkLst>
            <pc:docMk/>
            <pc:sldMk cId="65460503" sldId="408"/>
            <ac:spMk id="3" creationId="{DFB0BA47-D7B6-4F95-932E-A7AA615BC440}"/>
          </ac:spMkLst>
        </pc:spChg>
        <pc:spChg chg="add del mod">
          <ac:chgData name="Alfred Asterjadhi" userId="39de57b9-85c0-4fd1-aaac-8ca2b6560ad0" providerId="ADAL" clId="{3CB17367-4C8F-42E0-B8AE-E92AF332648B}" dt="2023-03-15T19:42:03.558" v="5661"/>
          <ac:spMkLst>
            <pc:docMk/>
            <pc:sldMk cId="65460503" sldId="408"/>
            <ac:spMk id="8" creationId="{0DF1D1CF-E325-0F0F-89F2-89DB42E88A2B}"/>
          </ac:spMkLst>
        </pc:spChg>
        <pc:graphicFrameChg chg="add del mod">
          <ac:chgData name="Alfred Asterjadhi" userId="39de57b9-85c0-4fd1-aaac-8ca2b6560ad0" providerId="ADAL" clId="{3CB17367-4C8F-42E0-B8AE-E92AF332648B}" dt="2023-03-15T19:42:03.558" v="5661"/>
          <ac:graphicFrameMkLst>
            <pc:docMk/>
            <pc:sldMk cId="65460503" sldId="408"/>
            <ac:graphicFrameMk id="7" creationId="{8DBC20E9-F999-6215-53F2-ABAD438D469F}"/>
          </ac:graphicFrameMkLst>
        </pc:graphicFrameChg>
      </pc:sldChg>
      <pc:sldChg chg="addSp delSp modSp add mod">
        <pc:chgData name="Alfred Asterjadhi" userId="39de57b9-85c0-4fd1-aaac-8ca2b6560ad0" providerId="ADAL" clId="{3CB17367-4C8F-42E0-B8AE-E92AF332648B}" dt="2023-03-14T20:00:03.187" v="4657" actId="20577"/>
        <pc:sldMkLst>
          <pc:docMk/>
          <pc:sldMk cId="1127907652" sldId="409"/>
        </pc:sldMkLst>
        <pc:spChg chg="mod">
          <ac:chgData name="Alfred Asterjadhi" userId="39de57b9-85c0-4fd1-aaac-8ca2b6560ad0" providerId="ADAL" clId="{3CB17367-4C8F-42E0-B8AE-E92AF332648B}" dt="2023-03-14T19:37:42.843" v="4060" actId="13926"/>
          <ac:spMkLst>
            <pc:docMk/>
            <pc:sldMk cId="1127907652" sldId="409"/>
            <ac:spMk id="2" creationId="{4B5F0D0E-8BB7-48AB-9160-728B8B3399A2}"/>
          </ac:spMkLst>
        </pc:spChg>
        <pc:spChg chg="mod">
          <ac:chgData name="Alfred Asterjadhi" userId="39de57b9-85c0-4fd1-aaac-8ca2b6560ad0" providerId="ADAL" clId="{3CB17367-4C8F-42E0-B8AE-E92AF332648B}" dt="2023-03-14T20:00:03.187" v="4657" actId="20577"/>
          <ac:spMkLst>
            <pc:docMk/>
            <pc:sldMk cId="1127907652" sldId="409"/>
            <ac:spMk id="3" creationId="{DFB0BA47-D7B6-4F95-932E-A7AA615BC440}"/>
          </ac:spMkLst>
        </pc:spChg>
        <pc:graphicFrameChg chg="add del mod">
          <ac:chgData name="Alfred Asterjadhi" userId="39de57b9-85c0-4fd1-aaac-8ca2b6560ad0" providerId="ADAL" clId="{3CB17367-4C8F-42E0-B8AE-E92AF332648B}" dt="2023-03-14T19:57:50.689" v="4581"/>
          <ac:graphicFrameMkLst>
            <pc:docMk/>
            <pc:sldMk cId="1127907652" sldId="409"/>
            <ac:graphicFrameMk id="7" creationId="{742EE265-4BF1-0423-5025-F7F314AA8E17}"/>
          </ac:graphicFrameMkLst>
        </pc:graphicFrameChg>
      </pc:sldChg>
      <pc:sldChg chg="modSp add mod">
        <pc:chgData name="Alfred Asterjadhi" userId="39de57b9-85c0-4fd1-aaac-8ca2b6560ad0" providerId="ADAL" clId="{3CB17367-4C8F-42E0-B8AE-E92AF332648B}" dt="2023-03-16T16:09:52.557" v="6329" actId="20577"/>
        <pc:sldMkLst>
          <pc:docMk/>
          <pc:sldMk cId="3530745078" sldId="981"/>
        </pc:sldMkLst>
        <pc:spChg chg="mod">
          <ac:chgData name="Alfred Asterjadhi" userId="39de57b9-85c0-4fd1-aaac-8ca2b6560ad0" providerId="ADAL" clId="{3CB17367-4C8F-42E0-B8AE-E92AF332648B}" dt="2023-03-16T16:09:52.557" v="6329" actId="20577"/>
          <ac:spMkLst>
            <pc:docMk/>
            <pc:sldMk cId="3530745078" sldId="981"/>
            <ac:spMk id="3" creationId="{A8A8918D-AD35-E6A1-C2CF-82B199C2169E}"/>
          </ac:spMkLst>
        </pc:spChg>
        <pc:spChg chg="mod">
          <ac:chgData name="Alfred Asterjadhi" userId="39de57b9-85c0-4fd1-aaac-8ca2b6560ad0" providerId="ADAL" clId="{3CB17367-4C8F-42E0-B8AE-E92AF332648B}" dt="2023-03-16T16:09:24.870" v="6327" actId="20577"/>
          <ac:spMkLst>
            <pc:docMk/>
            <pc:sldMk cId="3530745078" sldId="981"/>
            <ac:spMk id="6" creationId="{5B730E83-9DC1-A5C8-2ED5-67E59F091639}"/>
          </ac:spMkLst>
        </pc:spChg>
      </pc:sldChg>
      <pc:sldMasterChg chg="modSp mod">
        <pc:chgData name="Alfred Asterjadhi" userId="39de57b9-85c0-4fd1-aaac-8ca2b6560ad0" providerId="ADAL" clId="{3CB17367-4C8F-42E0-B8AE-E92AF332648B}" dt="2023-03-16T23:41:03.659" v="6703" actId="20577"/>
        <pc:sldMasterMkLst>
          <pc:docMk/>
          <pc:sldMasterMk cId="0" sldId="2147483648"/>
        </pc:sldMasterMkLst>
        <pc:spChg chg="mod">
          <ac:chgData name="Alfred Asterjadhi" userId="39de57b9-85c0-4fd1-aaac-8ca2b6560ad0" providerId="ADAL" clId="{3CB17367-4C8F-42E0-B8AE-E92AF332648B}" dt="2023-03-16T23:41:03.659" v="6703" actId="20577"/>
          <ac:spMkLst>
            <pc:docMk/>
            <pc:sldMasterMk cId="0" sldId="2147483648"/>
            <ac:spMk id="10" creationId="{00000000-0000-0000-0000-000000000000}"/>
          </ac:spMkLst>
        </pc:spChg>
      </pc:sldMasterChg>
      <pc:sldMasterChg chg="modSp mod">
        <pc:chgData name="Alfred Asterjadhi" userId="39de57b9-85c0-4fd1-aaac-8ca2b6560ad0" providerId="ADAL" clId="{3CB17367-4C8F-42E0-B8AE-E92AF332648B}" dt="2023-03-16T11:26:34.455" v="5828" actId="6549"/>
        <pc:sldMasterMkLst>
          <pc:docMk/>
          <pc:sldMasterMk cId="0" sldId="2147483656"/>
        </pc:sldMasterMkLst>
        <pc:spChg chg="mod">
          <ac:chgData name="Alfred Asterjadhi" userId="39de57b9-85c0-4fd1-aaac-8ca2b6560ad0" providerId="ADAL" clId="{3CB17367-4C8F-42E0-B8AE-E92AF332648B}" dt="2023-03-16T11:26:34.455" v="5828" actId="6549"/>
          <ac:spMkLst>
            <pc:docMk/>
            <pc:sldMasterMk cId="0" sldId="2147483656"/>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56"/>
        </pc:sldMasterMkLst>
        <pc:spChg chg="mod">
          <ac:chgData name="Alfred Asterjadhi" userId="39de57b9-85c0-4fd1-aaac-8ca2b6560ad0" providerId="ADAL" clId="{5D630037-3A1D-4EAB-A2F7-8287BE507CB3}" dt="2022-07-15T12:42:08.960" v="6296" actId="6549"/>
          <ac:spMkLst>
            <pc:docMk/>
            <pc:sldMasterMk cId="0" sldId="2147483656"/>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56"/>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56"/>
        </pc:sldMasterMkLst>
        <pc:spChg chg="mod">
          <ac:chgData name="Alfred Asterjadhi" userId="39de57b9-85c0-4fd1-aaac-8ca2b6560ad0" providerId="ADAL" clId="{958AA7F5-44CD-44C9-AA16-861FEEE7D4F0}" dt="2022-01-20T18:26:17.883" v="928" actId="20577"/>
          <ac:spMkLst>
            <pc:docMk/>
            <pc:sldMasterMk cId="0" sldId="2147483656"/>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56"/>
        </pc:sldMasterMkLst>
        <pc:spChg chg="mod">
          <ac:chgData name="Alfred Asterjadhi" userId="39de57b9-85c0-4fd1-aaac-8ca2b6560ad0" providerId="ADAL" clId="{E1913768-674D-44BD-96B7-613C13A8F211}" dt="2021-01-13T17:16:42.015" v="1" actId="20577"/>
          <ac:spMkLst>
            <pc:docMk/>
            <pc:sldMasterMk cId="0" sldId="2147483656"/>
            <ac:spMk id="10" creationId="{00000000-0000-0000-0000-000000000000}"/>
          </ac:spMkLst>
        </pc:spChg>
      </pc:sldMasterChg>
    </pc:docChg>
  </pc:docChgLst>
  <pc:docChgLst>
    <pc:chgData name="Alfred Asterjadhi" userId="39de57b9-85c0-4fd1-aaac-8ca2b6560ad0" providerId="ADAL" clId="{BF499BAC-471B-4105-9FAC-2971E1489190}"/>
    <pc:docChg chg="undo custSel addSld delSld modSld modMainMaster">
      <pc:chgData name="Alfred Asterjadhi" userId="39de57b9-85c0-4fd1-aaac-8ca2b6560ad0" providerId="ADAL" clId="{BF499BAC-471B-4105-9FAC-2971E1489190}" dt="2023-05-17T13:27:01.186" v="4140" actId="6549"/>
      <pc:docMkLst>
        <pc:docMk/>
      </pc:docMkLst>
      <pc:sldChg chg="modSp mod">
        <pc:chgData name="Alfred Asterjadhi" userId="39de57b9-85c0-4fd1-aaac-8ca2b6560ad0" providerId="ADAL" clId="{BF499BAC-471B-4105-9FAC-2971E1489190}" dt="2023-05-16T20:52:56.136" v="3571"/>
        <pc:sldMkLst>
          <pc:docMk/>
          <pc:sldMk cId="2243228416" sldId="299"/>
        </pc:sldMkLst>
        <pc:spChg chg="mod">
          <ac:chgData name="Alfred Asterjadhi" userId="39de57b9-85c0-4fd1-aaac-8ca2b6560ad0" providerId="ADAL" clId="{BF499BAC-471B-4105-9FAC-2971E1489190}" dt="2023-05-16T20:52:56.136" v="3571"/>
          <ac:spMkLst>
            <pc:docMk/>
            <pc:sldMk cId="2243228416" sldId="299"/>
            <ac:spMk id="3" creationId="{3857177C-4F12-41D1-AB93-6925069E5DB9}"/>
          </ac:spMkLst>
        </pc:spChg>
      </pc:sldChg>
      <pc:sldChg chg="modSp mod">
        <pc:chgData name="Alfred Asterjadhi" userId="39de57b9-85c0-4fd1-aaac-8ca2b6560ad0" providerId="ADAL" clId="{BF499BAC-471B-4105-9FAC-2971E1489190}" dt="2023-05-15T16:30:26.861" v="1916" actId="20577"/>
        <pc:sldMkLst>
          <pc:docMk/>
          <pc:sldMk cId="1766754893" sldId="346"/>
        </pc:sldMkLst>
        <pc:spChg chg="mod">
          <ac:chgData name="Alfred Asterjadhi" userId="39de57b9-85c0-4fd1-aaac-8ca2b6560ad0" providerId="ADAL" clId="{BF499BAC-471B-4105-9FAC-2971E1489190}" dt="2023-05-15T14:52:15.544" v="1865" actId="13926"/>
          <ac:spMkLst>
            <pc:docMk/>
            <pc:sldMk cId="1766754893" sldId="346"/>
            <ac:spMk id="2" creationId="{4B5F0D0E-8BB7-48AB-9160-728B8B3399A2}"/>
          </ac:spMkLst>
        </pc:spChg>
        <pc:spChg chg="mod">
          <ac:chgData name="Alfred Asterjadhi" userId="39de57b9-85c0-4fd1-aaac-8ca2b6560ad0" providerId="ADAL" clId="{BF499BAC-471B-4105-9FAC-2971E1489190}" dt="2023-05-15T16:30:26.861" v="1916" actId="20577"/>
          <ac:spMkLst>
            <pc:docMk/>
            <pc:sldMk cId="1766754893" sldId="346"/>
            <ac:spMk id="3" creationId="{DFB0BA47-D7B6-4F95-932E-A7AA615BC440}"/>
          </ac:spMkLst>
        </pc:spChg>
      </pc:sldChg>
      <pc:sldChg chg="addSp delSp modSp mod">
        <pc:chgData name="Alfred Asterjadhi" userId="39de57b9-85c0-4fd1-aaac-8ca2b6560ad0" providerId="ADAL" clId="{BF499BAC-471B-4105-9FAC-2971E1489190}" dt="2023-05-17T12:56:06.304" v="4103" actId="207"/>
        <pc:sldMkLst>
          <pc:docMk/>
          <pc:sldMk cId="2875004496" sldId="364"/>
        </pc:sldMkLst>
        <pc:spChg chg="add del">
          <ac:chgData name="Alfred Asterjadhi" userId="39de57b9-85c0-4fd1-aaac-8ca2b6560ad0" providerId="ADAL" clId="{BF499BAC-471B-4105-9FAC-2971E1489190}" dt="2023-05-17T12:55:48.256" v="4098" actId="22"/>
          <ac:spMkLst>
            <pc:docMk/>
            <pc:sldMk cId="2875004496" sldId="364"/>
            <ac:spMk id="8" creationId="{FD70E718-7914-CE61-7CC8-F552FC7DD1DC}"/>
          </ac:spMkLst>
        </pc:spChg>
        <pc:graphicFrameChg chg="mod modGraphic">
          <ac:chgData name="Alfred Asterjadhi" userId="39de57b9-85c0-4fd1-aaac-8ca2b6560ad0" providerId="ADAL" clId="{BF499BAC-471B-4105-9FAC-2971E1489190}" dt="2023-05-17T12:56:06.304" v="4103"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BF499BAC-471B-4105-9FAC-2971E1489190}" dt="2023-05-15T13:14:48.987" v="1862" actId="14100"/>
        <pc:sldMkLst>
          <pc:docMk/>
          <pc:sldMk cId="1843331871" sldId="365"/>
        </pc:sldMkLst>
        <pc:spChg chg="mod">
          <ac:chgData name="Alfred Asterjadhi" userId="39de57b9-85c0-4fd1-aaac-8ca2b6560ad0" providerId="ADAL" clId="{BF499BAC-471B-4105-9FAC-2971E1489190}" dt="2023-05-14T19:37:04.171" v="977"/>
          <ac:spMkLst>
            <pc:docMk/>
            <pc:sldMk cId="1843331871" sldId="365"/>
            <ac:spMk id="2" creationId="{0753DF19-5604-D757-CF21-A9FC2116E8DC}"/>
          </ac:spMkLst>
        </pc:spChg>
        <pc:spChg chg="mod">
          <ac:chgData name="Alfred Asterjadhi" userId="39de57b9-85c0-4fd1-aaac-8ca2b6560ad0" providerId="ADAL" clId="{BF499BAC-471B-4105-9FAC-2971E1489190}" dt="2023-05-14T19:37:04.171" v="977"/>
          <ac:spMkLst>
            <pc:docMk/>
            <pc:sldMk cId="1843331871" sldId="365"/>
            <ac:spMk id="4" creationId="{0F594D8D-205A-130F-F44A-33234B5124E9}"/>
          </ac:spMkLst>
        </pc:spChg>
        <pc:spChg chg="mod">
          <ac:chgData name="Alfred Asterjadhi" userId="39de57b9-85c0-4fd1-aaac-8ca2b6560ad0" providerId="ADAL" clId="{BF499BAC-471B-4105-9FAC-2971E1489190}" dt="2023-05-14T19:37:04.171" v="977"/>
          <ac:spMkLst>
            <pc:docMk/>
            <pc:sldMk cId="1843331871" sldId="365"/>
            <ac:spMk id="5" creationId="{73293754-77B9-AF3C-66B0-AC1E188A985E}"/>
          </ac:spMkLst>
        </pc:spChg>
        <pc:spChg chg="mod">
          <ac:chgData name="Alfred Asterjadhi" userId="39de57b9-85c0-4fd1-aaac-8ca2b6560ad0" providerId="ADAL" clId="{BF499BAC-471B-4105-9FAC-2971E1489190}" dt="2023-05-14T19:37:04.171" v="977"/>
          <ac:spMkLst>
            <pc:docMk/>
            <pc:sldMk cId="1843331871" sldId="365"/>
            <ac:spMk id="6" creationId="{6ACA49CE-D01F-5C62-094F-BCB7174FDE18}"/>
          </ac:spMkLst>
        </pc:spChg>
        <pc:spChg chg="mod">
          <ac:chgData name="Alfred Asterjadhi" userId="39de57b9-85c0-4fd1-aaac-8ca2b6560ad0" providerId="ADAL" clId="{BF499BAC-471B-4105-9FAC-2971E1489190}" dt="2023-05-14T19:36:11.134" v="967"/>
          <ac:spMkLst>
            <pc:docMk/>
            <pc:sldMk cId="1843331871" sldId="365"/>
            <ac:spMk id="8" creationId="{7A38D30E-1855-A615-C72B-B8738CEB9D63}"/>
          </ac:spMkLst>
        </pc:spChg>
        <pc:spChg chg="mod">
          <ac:chgData name="Alfred Asterjadhi" userId="39de57b9-85c0-4fd1-aaac-8ca2b6560ad0" providerId="ADAL" clId="{BF499BAC-471B-4105-9FAC-2971E1489190}" dt="2023-05-14T19:36:11.134" v="967"/>
          <ac:spMkLst>
            <pc:docMk/>
            <pc:sldMk cId="1843331871" sldId="365"/>
            <ac:spMk id="9" creationId="{7AFAC3CE-900C-2BC2-F1DB-EB58439A5158}"/>
          </ac:spMkLst>
        </pc:spChg>
        <pc:spChg chg="mod">
          <ac:chgData name="Alfred Asterjadhi" userId="39de57b9-85c0-4fd1-aaac-8ca2b6560ad0" providerId="ADAL" clId="{BF499BAC-471B-4105-9FAC-2971E1489190}" dt="2023-05-14T19:36:11.134" v="967"/>
          <ac:spMkLst>
            <pc:docMk/>
            <pc:sldMk cId="1843331871" sldId="365"/>
            <ac:spMk id="10" creationId="{7F0C34C8-0808-5B9A-CB7A-ED34750F752E}"/>
          </ac:spMkLst>
        </pc:spChg>
        <pc:spChg chg="mod">
          <ac:chgData name="Alfred Asterjadhi" userId="39de57b9-85c0-4fd1-aaac-8ca2b6560ad0" providerId="ADAL" clId="{BF499BAC-471B-4105-9FAC-2971E1489190}" dt="2023-05-14T19:36:11.134" v="967"/>
          <ac:spMkLst>
            <pc:docMk/>
            <pc:sldMk cId="1843331871" sldId="365"/>
            <ac:spMk id="11" creationId="{D9316B9E-B999-D038-ACB9-F449AA3C3A23}"/>
          </ac:spMkLst>
        </pc:spChg>
        <pc:spChg chg="add del mod">
          <ac:chgData name="Alfred Asterjadhi" userId="39de57b9-85c0-4fd1-aaac-8ca2b6560ad0" providerId="ADAL" clId="{BF499BAC-471B-4105-9FAC-2971E1489190}" dt="2023-05-14T19:37:04.171" v="977"/>
          <ac:spMkLst>
            <pc:docMk/>
            <pc:sldMk cId="1843331871" sldId="365"/>
            <ac:spMk id="12" creationId="{C4C2A143-A573-8ED9-3E74-3CDEB00AE09B}"/>
          </ac:spMkLst>
        </pc:spChg>
        <pc:spChg chg="add del mod">
          <ac:chgData name="Alfred Asterjadhi" userId="39de57b9-85c0-4fd1-aaac-8ca2b6560ad0" providerId="ADAL" clId="{BF499BAC-471B-4105-9FAC-2971E1489190}" dt="2023-05-14T19:37:04.171" v="977"/>
          <ac:spMkLst>
            <pc:docMk/>
            <pc:sldMk cId="1843331871" sldId="365"/>
            <ac:spMk id="13" creationId="{3AC6D032-88EA-0ABA-A0E4-A47A0338E6DB}"/>
          </ac:spMkLst>
        </pc:spChg>
        <pc:spChg chg="add del mod">
          <ac:chgData name="Alfred Asterjadhi" userId="39de57b9-85c0-4fd1-aaac-8ca2b6560ad0" providerId="ADAL" clId="{BF499BAC-471B-4105-9FAC-2971E1489190}" dt="2023-05-14T19:37:04.171" v="977"/>
          <ac:spMkLst>
            <pc:docMk/>
            <pc:sldMk cId="1843331871" sldId="365"/>
            <ac:spMk id="14" creationId="{3613BF24-A6AD-E87D-1C00-732E87843E16}"/>
          </ac:spMkLst>
        </pc:spChg>
        <pc:spChg chg="add del mod">
          <ac:chgData name="Alfred Asterjadhi" userId="39de57b9-85c0-4fd1-aaac-8ca2b6560ad0" providerId="ADAL" clId="{BF499BAC-471B-4105-9FAC-2971E1489190}" dt="2023-05-14T19:37:04.171" v="977"/>
          <ac:spMkLst>
            <pc:docMk/>
            <pc:sldMk cId="1843331871" sldId="365"/>
            <ac:spMk id="15" creationId="{AC6E9F58-17F9-180D-7D24-5CE6E5A5EBE4}"/>
          </ac:spMkLst>
        </pc:spChg>
        <pc:spChg chg="add del mod">
          <ac:chgData name="Alfred Asterjadhi" userId="39de57b9-85c0-4fd1-aaac-8ca2b6560ad0" providerId="ADAL" clId="{BF499BAC-471B-4105-9FAC-2971E1489190}" dt="2023-05-14T19:37:04.171" v="977"/>
          <ac:spMkLst>
            <pc:docMk/>
            <pc:sldMk cId="1843331871" sldId="365"/>
            <ac:spMk id="16" creationId="{A0212B78-37FF-6B92-439B-9F3DCEFF1667}"/>
          </ac:spMkLst>
        </pc:spChg>
        <pc:spChg chg="mod">
          <ac:chgData name="Alfred Asterjadhi" userId="39de57b9-85c0-4fd1-aaac-8ca2b6560ad0" providerId="ADAL" clId="{BF499BAC-471B-4105-9FAC-2971E1489190}" dt="2023-05-15T13:13:42.403" v="1855" actId="20577"/>
          <ac:spMkLst>
            <pc:docMk/>
            <pc:sldMk cId="1843331871" sldId="365"/>
            <ac:spMk id="25" creationId="{DEEFA1CA-22CD-79BC-A375-F798D55F5E83}"/>
          </ac:spMkLst>
        </pc:spChg>
        <pc:grpChg chg="add mod">
          <ac:chgData name="Alfred Asterjadhi" userId="39de57b9-85c0-4fd1-aaac-8ca2b6560ad0" providerId="ADAL" clId="{BF499BAC-471B-4105-9FAC-2971E1489190}" dt="2023-05-14T19:38:13.290" v="991" actId="1037"/>
          <ac:grpSpMkLst>
            <pc:docMk/>
            <pc:sldMk cId="1843331871" sldId="365"/>
            <ac:grpSpMk id="3" creationId="{DF0C0642-461B-9525-0BD4-9E2A35A729F7}"/>
          </ac:grpSpMkLst>
        </pc:grpChg>
        <pc:picChg chg="mod">
          <ac:chgData name="Alfred Asterjadhi" userId="39de57b9-85c0-4fd1-aaac-8ca2b6560ad0" providerId="ADAL" clId="{BF499BAC-471B-4105-9FAC-2971E1489190}" dt="2023-05-14T19:36:11.134" v="967"/>
          <ac:picMkLst>
            <pc:docMk/>
            <pc:sldMk cId="1843331871" sldId="365"/>
            <ac:picMk id="7" creationId="{2A358CCF-D8D6-EC1A-647C-2784FB84F7B4}"/>
          </ac:picMkLst>
        </pc:picChg>
        <pc:picChg chg="add mod">
          <ac:chgData name="Alfred Asterjadhi" userId="39de57b9-85c0-4fd1-aaac-8ca2b6560ad0" providerId="ADAL" clId="{BF499BAC-471B-4105-9FAC-2971E1489190}" dt="2023-05-15T13:14:48.987" v="1862" actId="14100"/>
          <ac:picMkLst>
            <pc:docMk/>
            <pc:sldMk cId="1843331871" sldId="365"/>
            <ac:picMk id="17" creationId="{4F1FA7BC-1D5D-AEC9-D17B-94144990471B}"/>
          </ac:picMkLst>
        </pc:picChg>
      </pc:sldChg>
      <pc:sldChg chg="modSp mod">
        <pc:chgData name="Alfred Asterjadhi" userId="39de57b9-85c0-4fd1-aaac-8ca2b6560ad0" providerId="ADAL" clId="{BF499BAC-471B-4105-9FAC-2971E1489190}" dt="2023-05-15T22:15:01.312" v="2195" actId="13926"/>
        <pc:sldMkLst>
          <pc:docMk/>
          <pc:sldMk cId="3049755149" sldId="371"/>
        </pc:sldMkLst>
        <pc:spChg chg="mod">
          <ac:chgData name="Alfred Asterjadhi" userId="39de57b9-85c0-4fd1-aaac-8ca2b6560ad0" providerId="ADAL" clId="{BF499BAC-471B-4105-9FAC-2971E1489190}" dt="2023-05-15T22:15:01.312" v="2195" actId="13926"/>
          <ac:spMkLst>
            <pc:docMk/>
            <pc:sldMk cId="3049755149" sldId="371"/>
            <ac:spMk id="2" creationId="{4B5F0D0E-8BB7-48AB-9160-728B8B3399A2}"/>
          </ac:spMkLst>
        </pc:spChg>
        <pc:spChg chg="mod">
          <ac:chgData name="Alfred Asterjadhi" userId="39de57b9-85c0-4fd1-aaac-8ca2b6560ad0" providerId="ADAL" clId="{BF499BAC-471B-4105-9FAC-2971E1489190}" dt="2023-05-15T22:13:46.776" v="2182" actId="207"/>
          <ac:spMkLst>
            <pc:docMk/>
            <pc:sldMk cId="3049755149" sldId="371"/>
            <ac:spMk id="3" creationId="{DFB0BA47-D7B6-4F95-932E-A7AA615BC440}"/>
          </ac:spMkLst>
        </pc:spChg>
      </pc:sldChg>
      <pc:sldChg chg="addSp delSp modSp mod">
        <pc:chgData name="Alfred Asterjadhi" userId="39de57b9-85c0-4fd1-aaac-8ca2b6560ad0" providerId="ADAL" clId="{BF499BAC-471B-4105-9FAC-2971E1489190}" dt="2023-05-17T12:11:09.911" v="3678" actId="478"/>
        <pc:sldMkLst>
          <pc:docMk/>
          <pc:sldMk cId="2696761607" sldId="393"/>
        </pc:sldMkLst>
        <pc:spChg chg="add del mod">
          <ac:chgData name="Alfred Asterjadhi" userId="39de57b9-85c0-4fd1-aaac-8ca2b6560ad0" providerId="ADAL" clId="{BF499BAC-471B-4105-9FAC-2971E1489190}" dt="2023-05-16T20:26:44.483" v="3531" actId="478"/>
          <ac:spMkLst>
            <pc:docMk/>
            <pc:sldMk cId="2696761607" sldId="393"/>
            <ac:spMk id="8" creationId="{EF2D9E38-6BA6-24CD-8491-26ED6741B88D}"/>
          </ac:spMkLst>
        </pc:spChg>
        <pc:spChg chg="add del mod">
          <ac:chgData name="Alfred Asterjadhi" userId="39de57b9-85c0-4fd1-aaac-8ca2b6560ad0" providerId="ADAL" clId="{BF499BAC-471B-4105-9FAC-2971E1489190}" dt="2023-05-17T12:11:09.911" v="3678" actId="478"/>
          <ac:spMkLst>
            <pc:docMk/>
            <pc:sldMk cId="2696761607" sldId="393"/>
            <ac:spMk id="10" creationId="{BE18F221-D021-E1CF-59FD-91F754BA18B4}"/>
          </ac:spMkLst>
        </pc:spChg>
        <pc:graphicFrameChg chg="mod modGraphic">
          <ac:chgData name="Alfred Asterjadhi" userId="39de57b9-85c0-4fd1-aaac-8ca2b6560ad0" providerId="ADAL" clId="{BF499BAC-471B-4105-9FAC-2971E1489190}" dt="2023-05-16T20:26:52.123" v="3562" actId="2057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BF499BAC-471B-4105-9FAC-2971E1489190}" dt="2023-05-17T12:17:54.663" v="3739" actId="478"/>
        <pc:sldMkLst>
          <pc:docMk/>
          <pc:sldMk cId="1616804006" sldId="394"/>
        </pc:sldMkLst>
        <pc:spChg chg="add del mod">
          <ac:chgData name="Alfred Asterjadhi" userId="39de57b9-85c0-4fd1-aaac-8ca2b6560ad0" providerId="ADAL" clId="{BF499BAC-471B-4105-9FAC-2971E1489190}" dt="2023-05-17T12:01:26.533" v="3609" actId="478"/>
          <ac:spMkLst>
            <pc:docMk/>
            <pc:sldMk cId="1616804006" sldId="394"/>
            <ac:spMk id="8" creationId="{49352DAF-D8BD-4099-C812-3896DF3490C4}"/>
          </ac:spMkLst>
        </pc:spChg>
        <pc:spChg chg="add del mod">
          <ac:chgData name="Alfred Asterjadhi" userId="39de57b9-85c0-4fd1-aaac-8ca2b6560ad0" providerId="ADAL" clId="{BF499BAC-471B-4105-9FAC-2971E1489190}" dt="2023-05-17T12:10:24.877" v="3675" actId="478"/>
          <ac:spMkLst>
            <pc:docMk/>
            <pc:sldMk cId="1616804006" sldId="394"/>
            <ac:spMk id="10" creationId="{FCD0A813-B4B0-E3FC-2340-59991394D397}"/>
          </ac:spMkLst>
        </pc:spChg>
        <pc:spChg chg="add del mod">
          <ac:chgData name="Alfred Asterjadhi" userId="39de57b9-85c0-4fd1-aaac-8ca2b6560ad0" providerId="ADAL" clId="{BF499BAC-471B-4105-9FAC-2971E1489190}" dt="2023-05-17T12:17:54.663" v="3739" actId="478"/>
          <ac:spMkLst>
            <pc:docMk/>
            <pc:sldMk cId="1616804006" sldId="394"/>
            <ac:spMk id="12" creationId="{C4A552D5-166C-DC7C-9A63-97DE59EA278D}"/>
          </ac:spMkLst>
        </pc:spChg>
        <pc:graphicFrameChg chg="mod modGraphic">
          <ac:chgData name="Alfred Asterjadhi" userId="39de57b9-85c0-4fd1-aaac-8ca2b6560ad0" providerId="ADAL" clId="{BF499BAC-471B-4105-9FAC-2971E1489190}" dt="2023-05-17T12:16:26.433" v="3714" actId="207"/>
          <ac:graphicFrameMkLst>
            <pc:docMk/>
            <pc:sldMk cId="1616804006" sldId="394"/>
            <ac:graphicFrameMk id="6" creationId="{5094FBC8-BB74-47F3-965D-16BC678F4D1D}"/>
          </ac:graphicFrameMkLst>
        </pc:graphicFrameChg>
      </pc:sldChg>
      <pc:sldChg chg="modSp mod">
        <pc:chgData name="Alfred Asterjadhi" userId="39de57b9-85c0-4fd1-aaac-8ca2b6560ad0" providerId="ADAL" clId="{BF499BAC-471B-4105-9FAC-2971E1489190}" dt="2023-05-16T20:30:48.455" v="3563" actId="207"/>
        <pc:sldMkLst>
          <pc:docMk/>
          <pc:sldMk cId="917226829" sldId="396"/>
        </pc:sldMkLst>
        <pc:spChg chg="mod">
          <ac:chgData name="Alfred Asterjadhi" userId="39de57b9-85c0-4fd1-aaac-8ca2b6560ad0" providerId="ADAL" clId="{BF499BAC-471B-4105-9FAC-2971E1489190}" dt="2023-05-16T17:38:44.094" v="3439" actId="13926"/>
          <ac:spMkLst>
            <pc:docMk/>
            <pc:sldMk cId="917226829" sldId="396"/>
            <ac:spMk id="2" creationId="{4B5F0D0E-8BB7-48AB-9160-728B8B3399A2}"/>
          </ac:spMkLst>
        </pc:spChg>
        <pc:spChg chg="mod">
          <ac:chgData name="Alfred Asterjadhi" userId="39de57b9-85c0-4fd1-aaac-8ca2b6560ad0" providerId="ADAL" clId="{BF499BAC-471B-4105-9FAC-2971E1489190}" dt="2023-05-16T20:30:48.455" v="3563" actId="207"/>
          <ac:spMkLst>
            <pc:docMk/>
            <pc:sldMk cId="917226829" sldId="396"/>
            <ac:spMk id="3" creationId="{DFB0BA47-D7B6-4F95-932E-A7AA615BC440}"/>
          </ac:spMkLst>
        </pc:spChg>
      </pc:sldChg>
      <pc:sldChg chg="addSp delSp modSp mod">
        <pc:chgData name="Alfred Asterjadhi" userId="39de57b9-85c0-4fd1-aaac-8ca2b6560ad0" providerId="ADAL" clId="{BF499BAC-471B-4105-9FAC-2971E1489190}" dt="2023-05-17T12:25:45.810" v="3780" actId="13926"/>
        <pc:sldMkLst>
          <pc:docMk/>
          <pc:sldMk cId="3614762288" sldId="400"/>
        </pc:sldMkLst>
        <pc:spChg chg="mod">
          <ac:chgData name="Alfred Asterjadhi" userId="39de57b9-85c0-4fd1-aaac-8ca2b6560ad0" providerId="ADAL" clId="{BF499BAC-471B-4105-9FAC-2971E1489190}" dt="2023-05-17T12:25:45.810" v="3780" actId="13926"/>
          <ac:spMkLst>
            <pc:docMk/>
            <pc:sldMk cId="3614762288" sldId="400"/>
            <ac:spMk id="2" creationId="{4B5F0D0E-8BB7-48AB-9160-728B8B3399A2}"/>
          </ac:spMkLst>
        </pc:spChg>
        <pc:spChg chg="mod">
          <ac:chgData name="Alfred Asterjadhi" userId="39de57b9-85c0-4fd1-aaac-8ca2b6560ad0" providerId="ADAL" clId="{BF499BAC-471B-4105-9FAC-2971E1489190}" dt="2023-05-17T12:23:09.090" v="3778" actId="20577"/>
          <ac:spMkLst>
            <pc:docMk/>
            <pc:sldMk cId="3614762288" sldId="400"/>
            <ac:spMk id="3" creationId="{DFB0BA47-D7B6-4F95-932E-A7AA615BC440}"/>
          </ac:spMkLst>
        </pc:spChg>
        <pc:graphicFrameChg chg="add del mod modGraphic">
          <ac:chgData name="Alfred Asterjadhi" userId="39de57b9-85c0-4fd1-aaac-8ca2b6560ad0" providerId="ADAL" clId="{BF499BAC-471B-4105-9FAC-2971E1489190}" dt="2023-05-17T12:22:34.573" v="3768" actId="478"/>
          <ac:graphicFrameMkLst>
            <pc:docMk/>
            <pc:sldMk cId="3614762288" sldId="400"/>
            <ac:graphicFrameMk id="7" creationId="{A6BD8E15-29A2-D77A-315F-DB8A13EFD727}"/>
          </ac:graphicFrameMkLst>
        </pc:graphicFrameChg>
      </pc:sldChg>
      <pc:sldChg chg="modSp mod">
        <pc:chgData name="Alfred Asterjadhi" userId="39de57b9-85c0-4fd1-aaac-8ca2b6560ad0" providerId="ADAL" clId="{BF499BAC-471B-4105-9FAC-2971E1489190}" dt="2023-05-17T12:59:25.202" v="4118" actId="207"/>
        <pc:sldMkLst>
          <pc:docMk/>
          <pc:sldMk cId="1345008357" sldId="401"/>
        </pc:sldMkLst>
        <pc:graphicFrameChg chg="mod modGraphic">
          <ac:chgData name="Alfred Asterjadhi" userId="39de57b9-85c0-4fd1-aaac-8ca2b6560ad0" providerId="ADAL" clId="{BF499BAC-471B-4105-9FAC-2971E1489190}" dt="2023-05-17T12:59:25.202" v="4118" actId="207"/>
          <ac:graphicFrameMkLst>
            <pc:docMk/>
            <pc:sldMk cId="1345008357" sldId="401"/>
            <ac:graphicFrameMk id="6" creationId="{5094FBC8-BB74-47F3-965D-16BC678F4D1D}"/>
          </ac:graphicFrameMkLst>
        </pc:graphicFrameChg>
      </pc:sldChg>
      <pc:sldChg chg="modSp mod">
        <pc:chgData name="Alfred Asterjadhi" userId="39de57b9-85c0-4fd1-aaac-8ca2b6560ad0" providerId="ADAL" clId="{BF499BAC-471B-4105-9FAC-2971E1489190}" dt="2023-05-17T12:38:14.600" v="4021" actId="207"/>
        <pc:sldMkLst>
          <pc:docMk/>
          <pc:sldMk cId="900443605" sldId="982"/>
        </pc:sldMkLst>
        <pc:graphicFrameChg chg="mod modGraphic">
          <ac:chgData name="Alfred Asterjadhi" userId="39de57b9-85c0-4fd1-aaac-8ca2b6560ad0" providerId="ADAL" clId="{BF499BAC-471B-4105-9FAC-2971E1489190}" dt="2023-05-17T12:38:14.600" v="4021" actId="207"/>
          <ac:graphicFrameMkLst>
            <pc:docMk/>
            <pc:sldMk cId="900443605" sldId="982"/>
            <ac:graphicFrameMk id="6" creationId="{5094FBC8-BB74-47F3-965D-16BC678F4D1D}"/>
          </ac:graphicFrameMkLst>
        </pc:graphicFrameChg>
      </pc:sldChg>
      <pc:sldChg chg="modSp mod">
        <pc:chgData name="Alfred Asterjadhi" userId="39de57b9-85c0-4fd1-aaac-8ca2b6560ad0" providerId="ADAL" clId="{BF499BAC-471B-4105-9FAC-2971E1489190}" dt="2023-05-14T19:26:30.475" v="665" actId="207"/>
        <pc:sldMkLst>
          <pc:docMk/>
          <pc:sldMk cId="517202520" sldId="983"/>
        </pc:sldMkLst>
        <pc:graphicFrameChg chg="mod modGraphic">
          <ac:chgData name="Alfred Asterjadhi" userId="39de57b9-85c0-4fd1-aaac-8ca2b6560ad0" providerId="ADAL" clId="{BF499BAC-471B-4105-9FAC-2971E1489190}" dt="2023-05-14T19:26:30.475" v="665" actId="207"/>
          <ac:graphicFrameMkLst>
            <pc:docMk/>
            <pc:sldMk cId="517202520" sldId="983"/>
            <ac:graphicFrameMk id="6" creationId="{5094FBC8-BB74-47F3-965D-16BC678F4D1D}"/>
          </ac:graphicFrameMkLst>
        </pc:graphicFrameChg>
      </pc:sldChg>
      <pc:sldChg chg="modSp mod">
        <pc:chgData name="Alfred Asterjadhi" userId="39de57b9-85c0-4fd1-aaac-8ca2b6560ad0" providerId="ADAL" clId="{BF499BAC-471B-4105-9FAC-2971E1489190}" dt="2023-05-17T12:31:24.395" v="3870" actId="6549"/>
        <pc:sldMkLst>
          <pc:docMk/>
          <pc:sldMk cId="1847678110" sldId="984"/>
        </pc:sldMkLst>
        <pc:graphicFrameChg chg="mod modGraphic">
          <ac:chgData name="Alfred Asterjadhi" userId="39de57b9-85c0-4fd1-aaac-8ca2b6560ad0" providerId="ADAL" clId="{BF499BAC-471B-4105-9FAC-2971E1489190}" dt="2023-05-17T12:31:24.395" v="3870" actId="6549"/>
          <ac:graphicFrameMkLst>
            <pc:docMk/>
            <pc:sldMk cId="1847678110" sldId="984"/>
            <ac:graphicFrameMk id="6" creationId="{5094FBC8-BB74-47F3-965D-16BC678F4D1D}"/>
          </ac:graphicFrameMkLst>
        </pc:graphicFrameChg>
      </pc:sldChg>
      <pc:sldChg chg="modSp mod">
        <pc:chgData name="Alfred Asterjadhi" userId="39de57b9-85c0-4fd1-aaac-8ca2b6560ad0" providerId="ADAL" clId="{BF499BAC-471B-4105-9FAC-2971E1489190}" dt="2023-05-15T13:28:31.905" v="1863" actId="120"/>
        <pc:sldMkLst>
          <pc:docMk/>
          <pc:sldMk cId="2988653792" sldId="985"/>
        </pc:sldMkLst>
        <pc:spChg chg="mod">
          <ac:chgData name="Alfred Asterjadhi" userId="39de57b9-85c0-4fd1-aaac-8ca2b6560ad0" providerId="ADAL" clId="{BF499BAC-471B-4105-9FAC-2971E1489190}" dt="2023-05-14T16:07:18.844" v="24" actId="20577"/>
          <ac:spMkLst>
            <pc:docMk/>
            <pc:sldMk cId="2988653792" sldId="985"/>
            <ac:spMk id="2" creationId="{F2762690-C15C-4839-B40F-0AF3A4D89457}"/>
          </ac:spMkLst>
        </pc:spChg>
        <pc:graphicFrameChg chg="mod modGraphic">
          <ac:chgData name="Alfred Asterjadhi" userId="39de57b9-85c0-4fd1-aaac-8ca2b6560ad0" providerId="ADAL" clId="{BF499BAC-471B-4105-9FAC-2971E1489190}" dt="2023-05-15T13:28:31.905" v="1863" actId="120"/>
          <ac:graphicFrameMkLst>
            <pc:docMk/>
            <pc:sldMk cId="2988653792" sldId="985"/>
            <ac:graphicFrameMk id="6" creationId="{5094FBC8-BB74-47F3-965D-16BC678F4D1D}"/>
          </ac:graphicFrameMkLst>
        </pc:graphicFrameChg>
      </pc:sldChg>
      <pc:sldChg chg="addSp delSp modSp mod">
        <pc:chgData name="Alfred Asterjadhi" userId="39de57b9-85c0-4fd1-aaac-8ca2b6560ad0" providerId="ADAL" clId="{BF499BAC-471B-4105-9FAC-2971E1489190}" dt="2023-05-15T22:14:56.757" v="2194" actId="13926"/>
        <pc:sldMkLst>
          <pc:docMk/>
          <pc:sldMk cId="505590070" sldId="986"/>
        </pc:sldMkLst>
        <pc:spChg chg="mod">
          <ac:chgData name="Alfred Asterjadhi" userId="39de57b9-85c0-4fd1-aaac-8ca2b6560ad0" providerId="ADAL" clId="{BF499BAC-471B-4105-9FAC-2971E1489190}" dt="2023-05-15T22:14:56.757" v="2194" actId="13926"/>
          <ac:spMkLst>
            <pc:docMk/>
            <pc:sldMk cId="505590070" sldId="986"/>
            <ac:spMk id="2" creationId="{4B5F0D0E-8BB7-48AB-9160-728B8B3399A2}"/>
          </ac:spMkLst>
        </pc:spChg>
        <pc:spChg chg="mod">
          <ac:chgData name="Alfred Asterjadhi" userId="39de57b9-85c0-4fd1-aaac-8ca2b6560ad0" providerId="ADAL" clId="{BF499BAC-471B-4105-9FAC-2971E1489190}" dt="2023-05-15T22:14:53.259" v="2193" actId="207"/>
          <ac:spMkLst>
            <pc:docMk/>
            <pc:sldMk cId="505590070" sldId="986"/>
            <ac:spMk id="3" creationId="{DFB0BA47-D7B6-4F95-932E-A7AA615BC440}"/>
          </ac:spMkLst>
        </pc:spChg>
        <pc:graphicFrameChg chg="add del">
          <ac:chgData name="Alfred Asterjadhi" userId="39de57b9-85c0-4fd1-aaac-8ca2b6560ad0" providerId="ADAL" clId="{BF499BAC-471B-4105-9FAC-2971E1489190}" dt="2023-05-14T22:30:28.565" v="1709"/>
          <ac:graphicFrameMkLst>
            <pc:docMk/>
            <pc:sldMk cId="505590070" sldId="986"/>
            <ac:graphicFrameMk id="7" creationId="{B83F0B97-71D5-2147-9D37-18A3E2D1436C}"/>
          </ac:graphicFrameMkLst>
        </pc:graphicFrameChg>
      </pc:sldChg>
      <pc:sldChg chg="modSp mod">
        <pc:chgData name="Alfred Asterjadhi" userId="39de57b9-85c0-4fd1-aaac-8ca2b6560ad0" providerId="ADAL" clId="{BF499BAC-471B-4105-9FAC-2971E1489190}" dt="2023-05-16T14:07:07.964" v="3259" actId="207"/>
        <pc:sldMkLst>
          <pc:docMk/>
          <pc:sldMk cId="3253423641" sldId="987"/>
        </pc:sldMkLst>
        <pc:spChg chg="mod">
          <ac:chgData name="Alfred Asterjadhi" userId="39de57b9-85c0-4fd1-aaac-8ca2b6560ad0" providerId="ADAL" clId="{BF499BAC-471B-4105-9FAC-2971E1489190}" dt="2023-05-16T14:07:01.932" v="3258" actId="13926"/>
          <ac:spMkLst>
            <pc:docMk/>
            <pc:sldMk cId="3253423641" sldId="987"/>
            <ac:spMk id="2" creationId="{4B5F0D0E-8BB7-48AB-9160-728B8B3399A2}"/>
          </ac:spMkLst>
        </pc:spChg>
        <pc:spChg chg="mod">
          <ac:chgData name="Alfred Asterjadhi" userId="39de57b9-85c0-4fd1-aaac-8ca2b6560ad0" providerId="ADAL" clId="{BF499BAC-471B-4105-9FAC-2971E1489190}" dt="2023-05-16T14:07:07.964" v="3259" actId="207"/>
          <ac:spMkLst>
            <pc:docMk/>
            <pc:sldMk cId="3253423641" sldId="987"/>
            <ac:spMk id="3" creationId="{DFB0BA47-D7B6-4F95-932E-A7AA615BC440}"/>
          </ac:spMkLst>
        </pc:spChg>
      </pc:sldChg>
      <pc:sldChg chg="modSp mod">
        <pc:chgData name="Alfred Asterjadhi" userId="39de57b9-85c0-4fd1-aaac-8ca2b6560ad0" providerId="ADAL" clId="{BF499BAC-471B-4105-9FAC-2971E1489190}" dt="2023-05-16T20:24:53.964" v="3506" actId="13926"/>
        <pc:sldMkLst>
          <pc:docMk/>
          <pc:sldMk cId="98822771" sldId="988"/>
        </pc:sldMkLst>
        <pc:spChg chg="mod">
          <ac:chgData name="Alfred Asterjadhi" userId="39de57b9-85c0-4fd1-aaac-8ca2b6560ad0" providerId="ADAL" clId="{BF499BAC-471B-4105-9FAC-2971E1489190}" dt="2023-05-16T20:24:53.964" v="3506" actId="13926"/>
          <ac:spMkLst>
            <pc:docMk/>
            <pc:sldMk cId="98822771" sldId="988"/>
            <ac:spMk id="2" creationId="{4B5F0D0E-8BB7-48AB-9160-728B8B3399A2}"/>
          </ac:spMkLst>
        </pc:spChg>
        <pc:spChg chg="mod">
          <ac:chgData name="Alfred Asterjadhi" userId="39de57b9-85c0-4fd1-aaac-8ca2b6560ad0" providerId="ADAL" clId="{BF499BAC-471B-4105-9FAC-2971E1489190}" dt="2023-05-16T20:24:50.751" v="3505" actId="207"/>
          <ac:spMkLst>
            <pc:docMk/>
            <pc:sldMk cId="98822771" sldId="988"/>
            <ac:spMk id="3" creationId="{DFB0BA47-D7B6-4F95-932E-A7AA615BC440}"/>
          </ac:spMkLst>
        </pc:spChg>
      </pc:sldChg>
      <pc:sldChg chg="addSp delSp modSp mod">
        <pc:chgData name="Alfred Asterjadhi" userId="39de57b9-85c0-4fd1-aaac-8ca2b6560ad0" providerId="ADAL" clId="{BF499BAC-471B-4105-9FAC-2971E1489190}" dt="2023-05-17T12:05:39.437" v="3620" actId="22"/>
        <pc:sldMkLst>
          <pc:docMk/>
          <pc:sldMk cId="3577588007" sldId="989"/>
        </pc:sldMkLst>
        <pc:spChg chg="mod">
          <ac:chgData name="Alfred Asterjadhi" userId="39de57b9-85c0-4fd1-aaac-8ca2b6560ad0" providerId="ADAL" clId="{BF499BAC-471B-4105-9FAC-2971E1489190}" dt="2023-05-16T15:36:22.483" v="3408" actId="13926"/>
          <ac:spMkLst>
            <pc:docMk/>
            <pc:sldMk cId="3577588007" sldId="989"/>
            <ac:spMk id="2" creationId="{4B5F0D0E-8BB7-48AB-9160-728B8B3399A2}"/>
          </ac:spMkLst>
        </pc:spChg>
        <pc:spChg chg="mod">
          <ac:chgData name="Alfred Asterjadhi" userId="39de57b9-85c0-4fd1-aaac-8ca2b6560ad0" providerId="ADAL" clId="{BF499BAC-471B-4105-9FAC-2971E1489190}" dt="2023-05-16T16:30:22.485" v="3435" actId="207"/>
          <ac:spMkLst>
            <pc:docMk/>
            <pc:sldMk cId="3577588007" sldId="989"/>
            <ac:spMk id="3" creationId="{DFB0BA47-D7B6-4F95-932E-A7AA615BC440}"/>
          </ac:spMkLst>
        </pc:spChg>
        <pc:spChg chg="add del">
          <ac:chgData name="Alfred Asterjadhi" userId="39de57b9-85c0-4fd1-aaac-8ca2b6560ad0" providerId="ADAL" clId="{BF499BAC-471B-4105-9FAC-2971E1489190}" dt="2023-05-17T12:05:39.437" v="3620" actId="22"/>
          <ac:spMkLst>
            <pc:docMk/>
            <pc:sldMk cId="3577588007" sldId="989"/>
            <ac:spMk id="8" creationId="{BB3F5FEC-0339-7F61-D55A-B17ADE26FBAA}"/>
          </ac:spMkLst>
        </pc:spChg>
      </pc:sldChg>
      <pc:sldChg chg="modSp mod">
        <pc:chgData name="Alfred Asterjadhi" userId="39de57b9-85c0-4fd1-aaac-8ca2b6560ad0" providerId="ADAL" clId="{BF499BAC-471B-4105-9FAC-2971E1489190}" dt="2023-05-17T12:55:33.422" v="4096" actId="13926"/>
        <pc:sldMkLst>
          <pc:docMk/>
          <pc:sldMk cId="1839324276" sldId="990"/>
        </pc:sldMkLst>
        <pc:spChg chg="mod">
          <ac:chgData name="Alfred Asterjadhi" userId="39de57b9-85c0-4fd1-aaac-8ca2b6560ad0" providerId="ADAL" clId="{BF499BAC-471B-4105-9FAC-2971E1489190}" dt="2023-05-17T12:55:33.422" v="4096" actId="13926"/>
          <ac:spMkLst>
            <pc:docMk/>
            <pc:sldMk cId="1839324276" sldId="990"/>
            <ac:spMk id="2" creationId="{4B5F0D0E-8BB7-48AB-9160-728B8B3399A2}"/>
          </ac:spMkLst>
        </pc:spChg>
        <pc:spChg chg="mod">
          <ac:chgData name="Alfred Asterjadhi" userId="39de57b9-85c0-4fd1-aaac-8ca2b6560ad0" providerId="ADAL" clId="{BF499BAC-471B-4105-9FAC-2971E1489190}" dt="2023-05-17T12:55:22.930" v="4095" actId="20577"/>
          <ac:spMkLst>
            <pc:docMk/>
            <pc:sldMk cId="1839324276" sldId="990"/>
            <ac:spMk id="3" creationId="{DFB0BA47-D7B6-4F95-932E-A7AA615BC440}"/>
          </ac:spMkLst>
        </pc:spChg>
      </pc:sldChg>
      <pc:sldChg chg="modSp mod">
        <pc:chgData name="Alfred Asterjadhi" userId="39de57b9-85c0-4fd1-aaac-8ca2b6560ad0" providerId="ADAL" clId="{BF499BAC-471B-4105-9FAC-2971E1489190}" dt="2023-05-17T12:26:54.004" v="3784" actId="207"/>
        <pc:sldMkLst>
          <pc:docMk/>
          <pc:sldMk cId="1898342874" sldId="991"/>
        </pc:sldMkLst>
        <pc:spChg chg="mod">
          <ac:chgData name="Alfred Asterjadhi" userId="39de57b9-85c0-4fd1-aaac-8ca2b6560ad0" providerId="ADAL" clId="{BF499BAC-471B-4105-9FAC-2971E1489190}" dt="2023-05-17T12:13:48.012" v="3679" actId="13926"/>
          <ac:spMkLst>
            <pc:docMk/>
            <pc:sldMk cId="1898342874" sldId="991"/>
            <ac:spMk id="2" creationId="{4B5F0D0E-8BB7-48AB-9160-728B8B3399A2}"/>
          </ac:spMkLst>
        </pc:spChg>
        <pc:spChg chg="mod">
          <ac:chgData name="Alfred Asterjadhi" userId="39de57b9-85c0-4fd1-aaac-8ca2b6560ad0" providerId="ADAL" clId="{BF499BAC-471B-4105-9FAC-2971E1489190}" dt="2023-05-17T12:26:54.004" v="3784" actId="207"/>
          <ac:spMkLst>
            <pc:docMk/>
            <pc:sldMk cId="1898342874" sldId="991"/>
            <ac:spMk id="3" creationId="{DFB0BA47-D7B6-4F95-932E-A7AA615BC440}"/>
          </ac:spMkLst>
        </pc:spChg>
      </pc:sldChg>
      <pc:sldChg chg="modSp mod">
        <pc:chgData name="Alfred Asterjadhi" userId="39de57b9-85c0-4fd1-aaac-8ca2b6560ad0" providerId="ADAL" clId="{BF499BAC-471B-4105-9FAC-2971E1489190}" dt="2023-05-17T11:59:36.659" v="3603" actId="13926"/>
        <pc:sldMkLst>
          <pc:docMk/>
          <pc:sldMk cId="705428555" sldId="992"/>
        </pc:sldMkLst>
        <pc:spChg chg="mod">
          <ac:chgData name="Alfred Asterjadhi" userId="39de57b9-85c0-4fd1-aaac-8ca2b6560ad0" providerId="ADAL" clId="{BF499BAC-471B-4105-9FAC-2971E1489190}" dt="2023-05-17T11:59:36.659" v="3603" actId="13926"/>
          <ac:spMkLst>
            <pc:docMk/>
            <pc:sldMk cId="705428555" sldId="992"/>
            <ac:spMk id="2" creationId="{4B5F0D0E-8BB7-48AB-9160-728B8B3399A2}"/>
          </ac:spMkLst>
        </pc:spChg>
        <pc:spChg chg="mod">
          <ac:chgData name="Alfred Asterjadhi" userId="39de57b9-85c0-4fd1-aaac-8ca2b6560ad0" providerId="ADAL" clId="{BF499BAC-471B-4105-9FAC-2971E1489190}" dt="2023-05-17T11:59:33.757" v="3602" actId="13926"/>
          <ac:spMkLst>
            <pc:docMk/>
            <pc:sldMk cId="705428555" sldId="992"/>
            <ac:spMk id="3" creationId="{DFB0BA47-D7B6-4F95-932E-A7AA615BC440}"/>
          </ac:spMkLst>
        </pc:spChg>
      </pc:sldChg>
      <pc:sldChg chg="modSp mod">
        <pc:chgData name="Alfred Asterjadhi" userId="39de57b9-85c0-4fd1-aaac-8ca2b6560ad0" providerId="ADAL" clId="{BF499BAC-471B-4105-9FAC-2971E1489190}" dt="2023-05-17T12:36:43.911" v="4004" actId="20577"/>
        <pc:sldMkLst>
          <pc:docMk/>
          <pc:sldMk cId="3360543781" sldId="995"/>
        </pc:sldMkLst>
        <pc:spChg chg="mod">
          <ac:chgData name="Alfred Asterjadhi" userId="39de57b9-85c0-4fd1-aaac-8ca2b6560ad0" providerId="ADAL" clId="{BF499BAC-471B-4105-9FAC-2971E1489190}" dt="2023-05-17T12:26:14.761" v="3783" actId="13926"/>
          <ac:spMkLst>
            <pc:docMk/>
            <pc:sldMk cId="3360543781" sldId="995"/>
            <ac:spMk id="2" creationId="{4B5F0D0E-8BB7-48AB-9160-728B8B3399A2}"/>
          </ac:spMkLst>
        </pc:spChg>
        <pc:spChg chg="mod">
          <ac:chgData name="Alfred Asterjadhi" userId="39de57b9-85c0-4fd1-aaac-8ca2b6560ad0" providerId="ADAL" clId="{BF499BAC-471B-4105-9FAC-2971E1489190}" dt="2023-05-17T12:36:43.911" v="4004" actId="20577"/>
          <ac:spMkLst>
            <pc:docMk/>
            <pc:sldMk cId="3360543781" sldId="995"/>
            <ac:spMk id="3" creationId="{DFB0BA47-D7B6-4F95-932E-A7AA615BC440}"/>
          </ac:spMkLst>
        </pc:spChg>
      </pc:sldChg>
      <pc:sldChg chg="modSp add mod">
        <pc:chgData name="Alfred Asterjadhi" userId="39de57b9-85c0-4fd1-aaac-8ca2b6560ad0" providerId="ADAL" clId="{BF499BAC-471B-4105-9FAC-2971E1489190}" dt="2023-05-17T13:03:18.115" v="4138" actId="207"/>
        <pc:sldMkLst>
          <pc:docMk/>
          <pc:sldMk cId="359597898" sldId="996"/>
        </pc:sldMkLst>
        <pc:spChg chg="mod">
          <ac:chgData name="Alfred Asterjadhi" userId="39de57b9-85c0-4fd1-aaac-8ca2b6560ad0" providerId="ADAL" clId="{BF499BAC-471B-4105-9FAC-2971E1489190}" dt="2023-05-14T16:09:49.393" v="35" actId="20577"/>
          <ac:spMkLst>
            <pc:docMk/>
            <pc:sldMk cId="359597898" sldId="996"/>
            <ac:spMk id="2" creationId="{F2762690-C15C-4839-B40F-0AF3A4D89457}"/>
          </ac:spMkLst>
        </pc:spChg>
        <pc:graphicFrameChg chg="mod modGraphic">
          <ac:chgData name="Alfred Asterjadhi" userId="39de57b9-85c0-4fd1-aaac-8ca2b6560ad0" providerId="ADAL" clId="{BF499BAC-471B-4105-9FAC-2971E1489190}" dt="2023-05-17T13:03:18.115" v="4138" actId="207"/>
          <ac:graphicFrameMkLst>
            <pc:docMk/>
            <pc:sldMk cId="359597898" sldId="996"/>
            <ac:graphicFrameMk id="6" creationId="{5094FBC8-BB74-47F3-965D-16BC678F4D1D}"/>
          </ac:graphicFrameMkLst>
        </pc:graphicFrameChg>
      </pc:sldChg>
      <pc:sldChg chg="modSp add del mod">
        <pc:chgData name="Alfred Asterjadhi" userId="39de57b9-85c0-4fd1-aaac-8ca2b6560ad0" providerId="ADAL" clId="{BF499BAC-471B-4105-9FAC-2971E1489190}" dt="2023-05-17T12:59:37.435" v="4119" actId="47"/>
        <pc:sldMkLst>
          <pc:docMk/>
          <pc:sldMk cId="2586449012" sldId="997"/>
        </pc:sldMkLst>
        <pc:spChg chg="mod">
          <ac:chgData name="Alfred Asterjadhi" userId="39de57b9-85c0-4fd1-aaac-8ca2b6560ad0" providerId="ADAL" clId="{BF499BAC-471B-4105-9FAC-2971E1489190}" dt="2023-05-14T16:13:24.395" v="53" actId="20577"/>
          <ac:spMkLst>
            <pc:docMk/>
            <pc:sldMk cId="2586449012" sldId="997"/>
            <ac:spMk id="2" creationId="{F2762690-C15C-4839-B40F-0AF3A4D89457}"/>
          </ac:spMkLst>
        </pc:spChg>
      </pc:sldChg>
      <pc:sldMasterChg chg="modSp mod">
        <pc:chgData name="Alfred Asterjadhi" userId="39de57b9-85c0-4fd1-aaac-8ca2b6560ad0" providerId="ADAL" clId="{BF499BAC-471B-4105-9FAC-2971E1489190}" dt="2023-05-17T13:27:01.186" v="4140" actId="6549"/>
        <pc:sldMasterMkLst>
          <pc:docMk/>
          <pc:sldMasterMk cId="0" sldId="2147483648"/>
        </pc:sldMasterMkLst>
        <pc:spChg chg="mod">
          <ac:chgData name="Alfred Asterjadhi" userId="39de57b9-85c0-4fd1-aaac-8ca2b6560ad0" providerId="ADAL" clId="{BF499BAC-471B-4105-9FAC-2971E1489190}" dt="2023-05-17T13:27:01.186" v="4140" actId="6549"/>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56"/>
        </pc:sldMasterMkLst>
        <pc:spChg chg="mod">
          <ac:chgData name="Alfred Asterjadhi" userId="39de57b9-85c0-4fd1-aaac-8ca2b6560ad0" providerId="ADAL" clId="{28F3505D-BA15-4A1A-93B7-17C6DABCA4C4}" dt="2022-09-16T02:08:31.442" v="9706"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5/18/2023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802.11-23/0597r9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0630-00-00be-lb-271-cr-for-35-7-2-part-ii.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01-00-00be-lb-271-cids-on-coexistence-assurance-document.docx" TargetMode="External"/><Relationship Id="rId2" Type="http://schemas.openxmlformats.org/officeDocument/2006/relationships/hyperlink" Target="https://mentor.ieee.org/802.11/dcn/23/11-23-0306-00-00be-cr-for-35-5-2-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492-00-00be-lb271-cr-for-section-9-3-1-19-part2.doc" TargetMode="External"/><Relationship Id="rId11" Type="http://schemas.openxmlformats.org/officeDocument/2006/relationships/hyperlink" Target="https://mentor.ieee.org/802.11/dcn/23/11-23-0520-00-00be-lb271-cr-for-9-3-1-22-9.docx" TargetMode="External"/><Relationship Id="rId5" Type="http://schemas.openxmlformats.org/officeDocument/2006/relationships/hyperlink" Target="https://mentor.ieee.org/802.11/dcn/23/11-23-0669-00-00be-lb2271-cr-for-section-9-3-1-19-part1.doc" TargetMode="External"/><Relationship Id="rId10" Type="http://schemas.openxmlformats.org/officeDocument/2006/relationships/hyperlink" Target="https://mentor.ieee.org/802.11/dcn/23/11-23-0689-00-00be-lb271-cr-for-9-4-2-313-4-supported-eht-mcs-and-nss-set-field.docx" TargetMode="External"/><Relationship Id="rId4" Type="http://schemas.openxmlformats.org/officeDocument/2006/relationships/hyperlink" Target="https://mentor.ieee.org/802.11/dcn/23/11-23-0519-00-00be-lb271-cr-for-9-3-1-22-5.docx" TargetMode="External"/><Relationship Id="rId9" Type="http://schemas.openxmlformats.org/officeDocument/2006/relationships/hyperlink" Target="https://mentor.ieee.org/802.11/dcn/23/11-23-0716-00-00be-lb271-cr-for-clause-6-3.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0822-00-00be-lb271-cr-for-9-4-2-313-2.docx" TargetMode="External"/><Relationship Id="rId3" Type="http://schemas.openxmlformats.org/officeDocument/2006/relationships/hyperlink" Target="https://mentor.ieee.org/802.11/dcn/23/11-23-0735-00-00be-12-2-10-fixes.docx" TargetMode="External"/><Relationship Id="rId7" Type="http://schemas.openxmlformats.org/officeDocument/2006/relationships/hyperlink" Target="https://mentor.ieee.org/802.11/dcn/23/11-23-0367-02-00be-lb271-crs-on-9-4-1-71.docx" TargetMode="External"/><Relationship Id="rId2" Type="http://schemas.openxmlformats.org/officeDocument/2006/relationships/hyperlink" Target="https://mentor.ieee.org/802.11/dcn/23/11-23-0728-00-00be-lb271-cr-for-35-15-2.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602-00-00be-lb-271-cr-for-9-2-4-8.docx" TargetMode="External"/><Relationship Id="rId5" Type="http://schemas.openxmlformats.org/officeDocument/2006/relationships/hyperlink" Target="https://mentor.ieee.org/802.11/dcn/23/11-23-0671-00-00be-lb271-cr-for-clause-9-4-1-72.docx" TargetMode="External"/><Relationship Id="rId4" Type="http://schemas.openxmlformats.org/officeDocument/2006/relationships/hyperlink" Target="https://mentor.ieee.org/802.11/dcn/23/11-23-0672-00-00be-lb271-cr-for-clause-9-4-1-73.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686-00-00be-lb271-cr-for-36-2-6-support-for-non-ht-ht-vht-and-he-formats.docx" TargetMode="External"/><Relationship Id="rId13" Type="http://schemas.openxmlformats.org/officeDocument/2006/relationships/hyperlink" Target="https://mentor.ieee.org/802.11/dcn/23/11-23-0741-00-00be-cr-d3-0-txvector-rxvector-parameters-part1.docx" TargetMode="External"/><Relationship Id="rId3" Type="http://schemas.openxmlformats.org/officeDocument/2006/relationships/hyperlink" Target="https://mentor.ieee.org/802.11/dcn/23/11-23-0533-00-00be-lb271-cr-for-eht-sig-part-2.doc" TargetMode="External"/><Relationship Id="rId7" Type="http://schemas.openxmlformats.org/officeDocument/2006/relationships/hyperlink" Target="https://mentor.ieee.org/802.11/dcn/23/11-23-0687-00-00be-lb271-cr-for-36-3-7-overview-of-the-ppdu-encoding-process.docx" TargetMode="External"/><Relationship Id="rId12" Type="http://schemas.openxmlformats.org/officeDocument/2006/relationships/hyperlink" Target="https://mentor.ieee.org/802.11/dcn/23/11-23-0826-00-00be-lb271-cr-for-cid-17229-and-17231.docx" TargetMode="External"/><Relationship Id="rId2" Type="http://schemas.openxmlformats.org/officeDocument/2006/relationships/hyperlink" Target="https://mentor.ieee.org/802.11/dcn/23/11-23-0542-00-00be-lb271-cr-for-eht-sig-part-3.doc" TargetMode="External"/><Relationship Id="rId1" Type="http://schemas.openxmlformats.org/officeDocument/2006/relationships/slideLayout" Target="../slideLayouts/slideLayout5.xml"/><Relationship Id="rId6" Type="http://schemas.openxmlformats.org/officeDocument/2006/relationships/hyperlink" Target="https://mentor.ieee.org/802.11/dcn/23/11-23-0682-00-00be-lb-271-comment-resolutions-for-crs-in-9-4-2-313-3.docx" TargetMode="External"/><Relationship Id="rId11" Type="http://schemas.openxmlformats.org/officeDocument/2006/relationships/hyperlink" Target="https://mentor.ieee.org/802.11/dcn/23/11-23-0670-00-00be-lb271-cr-for-clause-3-2.docx" TargetMode="External"/><Relationship Id="rId5" Type="http://schemas.openxmlformats.org/officeDocument/2006/relationships/hyperlink" Target="https://mentor.ieee.org/802.11/dcn/23/11-23-0652-01-00be-lb271-cr-for-cids-15325-15326-and-17178.docx" TargetMode="External"/><Relationship Id="rId10" Type="http://schemas.openxmlformats.org/officeDocument/2006/relationships/hyperlink" Target="https://mentor.ieee.org/802.11/dcn/23/11-23-0699-00-00be-lb271-cid-17146.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85-00-00be-lb271-cr-for-36-2-4-phy-config-vector.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781-00-00be-lb271-cr-for-36-3-2-5-20-mhz-operating-non-ap-eht-stas-participating-in-wider-bandwidth-ofdma.docx" TargetMode="External"/><Relationship Id="rId2" Type="http://schemas.openxmlformats.org/officeDocument/2006/relationships/hyperlink" Target="https://mentor.ieee.org/802.11/dcn/23/11-23-0742-00-00be-cr-d3-0-txvector-rxvector-parameters-part2.docx" TargetMode="External"/><Relationship Id="rId1" Type="http://schemas.openxmlformats.org/officeDocument/2006/relationships/slideLayout" Target="../slideLayouts/slideLayout5.xml"/><Relationship Id="rId5" Type="http://schemas.openxmlformats.org/officeDocument/2006/relationships/hyperlink" Target="https://mentor.ieee.org/802.11/dcn/23/11-23-0865-00-00be-lb-271-comment-resolution-for-cid-17704.docx" TargetMode="External"/><Relationship Id="rId4" Type="http://schemas.openxmlformats.org/officeDocument/2006/relationships/hyperlink" Target="https://mentor.ieee.org/802.11/dcn/23/11-23-0502-01-00be-lb271-crs-for-36-3-14.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0373-00-00be-lb271-cr-for-two-bqrs.docx" TargetMode="External"/><Relationship Id="rId3" Type="http://schemas.openxmlformats.org/officeDocument/2006/relationships/hyperlink" Target="https://mentor.ieee.org/802.11/dcn/23/11-23-0403-01-00be-lb271-cr-for-cids-in-35-3-4-1.docx" TargetMode="External"/><Relationship Id="rId7" Type="http://schemas.openxmlformats.org/officeDocument/2006/relationships/hyperlink" Target="https://mentor.ieee.org/802.11/dcn/23/11-23-0693-00-00be-lb271-cr-on-btm.docx" TargetMode="External"/><Relationship Id="rId2" Type="http://schemas.openxmlformats.org/officeDocument/2006/relationships/hyperlink" Target="https://mentor.ieee.org/802.11/dcn/23/11-23-0361-03-00be-lb271-cr-for-reconfiguration-ml-element-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458-00-00be-lb271-crs-for-35-8-4-r-twt-announcement.docx" TargetMode="External"/><Relationship Id="rId5" Type="http://schemas.openxmlformats.org/officeDocument/2006/relationships/hyperlink" Target="https://mentor.ieee.org/802.11/dcn/23/11-23-0548-00-00be-tgbe-lb271-security-comment-resolutions-part-1.docx" TargetMode="External"/><Relationship Id="rId4" Type="http://schemas.openxmlformats.org/officeDocument/2006/relationships/hyperlink" Target="https://mentor.ieee.org/802.11/dcn/23/11-23-0568-00-00be-lb271-cids-assigned-to-abhi-part-3.docx" TargetMode="External"/><Relationship Id="rId9" Type="http://schemas.openxmlformats.org/officeDocument/2006/relationships/hyperlink" Target="https://mentor.ieee.org/802.11/dcn/23/11-23-0720-00-00be-lb271-4-9-6-mlo-reference-model.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0796-00-00be-lb271-cr-for-r-twt-part-3.docx" TargetMode="External"/><Relationship Id="rId3" Type="http://schemas.openxmlformats.org/officeDocument/2006/relationships/hyperlink" Target="https://mentor.ieee.org/802.11/dcn/23/11-23-0757-01-00be-cr-for-lb271-cids-part3.docx" TargetMode="External"/><Relationship Id="rId7" Type="http://schemas.openxmlformats.org/officeDocument/2006/relationships/hyperlink" Target="https://mentor.ieee.org/802.11/dcn/23/11-23-0791-00-00be-lb271-cr-for-cids-in-35-3-23.docx" TargetMode="External"/><Relationship Id="rId12" Type="http://schemas.openxmlformats.org/officeDocument/2006/relationships/hyperlink" Target="https://mentor.ieee.org/802.11/dcn/23/11-23-0572-04-00be-lb271-cr-cl35-emlsr-part3.docx" TargetMode="External"/><Relationship Id="rId2" Type="http://schemas.openxmlformats.org/officeDocument/2006/relationships/hyperlink" Target="https://mentor.ieee.org/802.11/dcn/23/11-23-0754-00-00be-lb271-cr-for-r-twt-part-2.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738-00-00be-lb271-cr-for-clause-35-3-7-4-2-part-2.docx" TargetMode="External"/><Relationship Id="rId11" Type="http://schemas.openxmlformats.org/officeDocument/2006/relationships/hyperlink" Target="https://mentor.ieee.org/802.11/dcn/23/11-23-0772-01-00be-resolution-of-epcs-edca-related-cids.docx" TargetMode="External"/><Relationship Id="rId5" Type="http://schemas.openxmlformats.org/officeDocument/2006/relationships/hyperlink" Target="https://mentor.ieee.org/802.11/dcn/23/11-23-0786-00-00be-lb271-cr-for-cid-16338.docx" TargetMode="External"/><Relationship Id="rId10" Type="http://schemas.openxmlformats.org/officeDocument/2006/relationships/hyperlink" Target="https://mentor.ieee.org/802.11/dcn/23/11-23-0803-01-00be-lb271-cr-for-35-3-7-1-7-part-ii.docx" TargetMode="External"/><Relationship Id="rId4" Type="http://schemas.openxmlformats.org/officeDocument/2006/relationships/hyperlink" Target="https://mentor.ieee.org/802.11/dcn/23/11-23-0731-00-00be-tgbe-lb271-security-comment-resolutions-part-2.docx" TargetMode="External"/><Relationship Id="rId9" Type="http://schemas.openxmlformats.org/officeDocument/2006/relationships/hyperlink" Target="https://mentor.ieee.org/802.11/dcn/23/11-23-0802-00-00be-lb271-cr-for-cid-16415-on-35-3-17-enhanced-multi-link-single-radio-operation.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3/11-23-0841-00-00be-lb271-cr-for-twt-information-frame-for-rtwt.docx" TargetMode="External"/><Relationship Id="rId3" Type="http://schemas.openxmlformats.org/officeDocument/2006/relationships/hyperlink" Target="https://mentor.ieee.org/802.11/dcn/23/11-23-0678-04-00be-cr-for-miscellaneous-cids.docx" TargetMode="External"/><Relationship Id="rId7" Type="http://schemas.openxmlformats.org/officeDocument/2006/relationships/hyperlink" Target="https://mentor.ieee.org/802.11/dcn/23/11-23-0691-00-00be-lb271-cr-for-misc-cids.docx" TargetMode="External"/><Relationship Id="rId2" Type="http://schemas.openxmlformats.org/officeDocument/2006/relationships/hyperlink" Target="https://mentor.ieee.org/802.11/dcn/23/11-23-0643-07-00be-lb271-cids-assigned-to-abhi-part-4.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95-04-00be-cr-for-35-3-19.docx" TargetMode="External"/><Relationship Id="rId5" Type="http://schemas.openxmlformats.org/officeDocument/2006/relationships/hyperlink" Target="https://mentor.ieee.org/802.11/dcn/23/11-23-0590-04-00be-lb271-cr-for-cids-in-35-3-7-1-x.docx" TargetMode="External"/><Relationship Id="rId10" Type="http://schemas.openxmlformats.org/officeDocument/2006/relationships/hyperlink" Target="https://mentor.ieee.org/802.11/dcn/23/11-23-0788-00-00be-lb271-cr-for-cid-16333-and-16340.docx" TargetMode="External"/><Relationship Id="rId4" Type="http://schemas.openxmlformats.org/officeDocument/2006/relationships/hyperlink" Target="https://mentor.ieee.org/802.11/dcn/23/11-23-0588-03-00be-lb271-cr-for-cids-in-35-3-7-1-1.docx" TargetMode="External"/><Relationship Id="rId9" Type="http://schemas.openxmlformats.org/officeDocument/2006/relationships/hyperlink" Target="https://mentor.ieee.org/802.11/dcn/23/11-23-0787-00-00be-lb271-cr-for-cid-16309.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3/11-23-0743-00-00be-lb271-resolution-for-comments-assigned-to-abhi-part-6.docx" TargetMode="External"/><Relationship Id="rId3" Type="http://schemas.openxmlformats.org/officeDocument/2006/relationships/hyperlink" Target="https://mentor.ieee.org/802.11/dcn/23/11-23-0763-00-00be-lb271-cr-of-nstr-status-update.docx" TargetMode="External"/><Relationship Id="rId7" Type="http://schemas.openxmlformats.org/officeDocument/2006/relationships/hyperlink" Target="https://mentor.ieee.org/802.11/dcn/23/11-23-0466-00-00be-lb271-cr-for-9-3-3.docx" TargetMode="External"/><Relationship Id="rId2" Type="http://schemas.openxmlformats.org/officeDocument/2006/relationships/hyperlink" Target="https://mentor.ieee.org/802.11/dcn/23/11-23-0266-01-00be-emlsr-link-change-with-ap-mld-s-link-enablement-disablement-operation.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609-00-00be-cr-for-scs-related-cids.docx" TargetMode="External"/><Relationship Id="rId5" Type="http://schemas.openxmlformats.org/officeDocument/2006/relationships/hyperlink" Target="https://mentor.ieee.org/802.11/dcn/23/11-23-0638-03-00be-lb271-cr-for-subclause-35-3-15-part-1.docx" TargetMode="External"/><Relationship Id="rId10" Type="http://schemas.openxmlformats.org/officeDocument/2006/relationships/hyperlink" Target="https://mentor.ieee.org/802.11/dcn/23/11-23-0765-04-00be-lb271-cr-for-ml-reconfiguration-add-delete-link.docx" TargetMode="External"/><Relationship Id="rId4" Type="http://schemas.openxmlformats.org/officeDocument/2006/relationships/hyperlink" Target="https://mentor.ieee.org/802.11/dcn/23/11-23-0627-04-00be-lb271-cr-for-subclause-35-3-1.docx" TargetMode="External"/><Relationship Id="rId9" Type="http://schemas.openxmlformats.org/officeDocument/2006/relationships/hyperlink" Target="https://mentor.ieee.org/802.11/dcn/23/11-23-0733-04-00be-lb271-resolution-for-cids-on-bandwidth-indication.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504-02-00be-lb271-cr-cl35-mlti-part1.docx" TargetMode="External"/><Relationship Id="rId7" Type="http://schemas.openxmlformats.org/officeDocument/2006/relationships/hyperlink" Target="https://mentor.ieee.org/802.11/dcn/23/11-23-0384-02-00be-lb271-cr-for-twt-info-frame.docx" TargetMode="External"/><Relationship Id="rId2" Type="http://schemas.openxmlformats.org/officeDocument/2006/relationships/hyperlink" Target="https://mentor.ieee.org/802.11/dcn/23/11-23-0747-00-00be-lb271-cr-cl35-emlsr-deferred-cids.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30-05-00be-resolution-of-epcs-related-cids-in-clause-35-16-lb271.docx" TargetMode="External"/><Relationship Id="rId5" Type="http://schemas.openxmlformats.org/officeDocument/2006/relationships/hyperlink" Target="https://mentor.ieee.org/802.11/dcn/23/11-23-0357-00-00be-lb271-cids-on-twt.docx" TargetMode="External"/><Relationship Id="rId4" Type="http://schemas.openxmlformats.org/officeDocument/2006/relationships/hyperlink" Target="https://mentor.ieee.org/802.11/dcn/23/11-23-0296-05-00be-lb271-cids-assigned-to-abhi-part-1.doc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3/11-23-0492-00-00be-lb271-cr-for-section-9-3-1-19-part2.doc" TargetMode="External"/><Relationship Id="rId3" Type="http://schemas.openxmlformats.org/officeDocument/2006/relationships/hyperlink" Target="https://mentor.ieee.org/802.11/dcn/23/11-23-0654-00-00be-p802-11be-par-extension.pdf" TargetMode="External"/><Relationship Id="rId7" Type="http://schemas.openxmlformats.org/officeDocument/2006/relationships/hyperlink" Target="https://mentor.ieee.org/802.11/dcn/23/11-23-0669-00-00be-lb2271-cr-for-section-9-3-1-19-part1.doc" TargetMode="External"/><Relationship Id="rId2" Type="http://schemas.openxmlformats.org/officeDocument/2006/relationships/hyperlink" Target="https://mentor.ieee.org/802.11/dcn/23/11-23-0273-02-00be-tgbe-editor-s-report-on-lb271.ppt"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19-00-00be-lb271-cr-for-9-3-1-22-5.docx" TargetMode="External"/><Relationship Id="rId11" Type="http://schemas.openxmlformats.org/officeDocument/2006/relationships/hyperlink" Target="https://mentor.ieee.org/802.11/dcn/23/11-23-0689-00-00be-lb271-cr-for-9-4-2-313-4-supported-eht-mcs-and-nss-set-field.docx" TargetMode="External"/><Relationship Id="rId5" Type="http://schemas.openxmlformats.org/officeDocument/2006/relationships/hyperlink" Target="https://mentor.ieee.org/802.11/dcn/23/11-23-0518-00-00be-lb271-cr-for-9-3-1-22-4.docx" TargetMode="External"/><Relationship Id="rId10" Type="http://schemas.openxmlformats.org/officeDocument/2006/relationships/hyperlink" Target="https://mentor.ieee.org/802.11/dcn/23/11-23-0716-00-00be-lb271-cr-for-clause-6-3.docx" TargetMode="External"/><Relationship Id="rId4" Type="http://schemas.openxmlformats.org/officeDocument/2006/relationships/hyperlink" Target="https://mentor.ieee.org/802.11/dcn/23/11-23-0306-00-00be-cr-for-35-5-2-part-1.docx" TargetMode="External"/><Relationship Id="rId9" Type="http://schemas.openxmlformats.org/officeDocument/2006/relationships/hyperlink" Target="https://mentor.ieee.org/802.11/dcn/23/11-23-0701-00-00be-lb-271-cids-on-coexistence-assurance-document.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0599-08-00be-may-mac-adhoc-agenda.docx" TargetMode="External"/><Relationship Id="rId2" Type="http://schemas.openxmlformats.org/officeDocument/2006/relationships/hyperlink" Target="https://mentor.ieee.org/802.11/dcn/23/11-23-0509-21-00be-mar-may-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3/11-23-0746-00-00be-lb271-cr-35-14-part-2.docx" TargetMode="External"/><Relationship Id="rId3" Type="http://schemas.openxmlformats.org/officeDocument/2006/relationships/hyperlink" Target="https://mentor.ieee.org/802.11/dcn/23/11-23-0458-00-00be-lb271-crs-for-35-8-4-r-twt-announcement.docx" TargetMode="External"/><Relationship Id="rId7" Type="http://schemas.openxmlformats.org/officeDocument/2006/relationships/hyperlink" Target="https://mentor.ieee.org/802.11/dcn/23/11-23-0720-00-00be-lb271-4-9-6-mlo-reference-model.docx" TargetMode="External"/><Relationship Id="rId2" Type="http://schemas.openxmlformats.org/officeDocument/2006/relationships/hyperlink" Target="https://mentor.ieee.org/802.11/dcn/23/11-23-0548-00-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3-00-00be-lb271-cr-for-two-bqrs.docx" TargetMode="External"/><Relationship Id="rId5" Type="http://schemas.openxmlformats.org/officeDocument/2006/relationships/hyperlink" Target="https://mentor.ieee.org/802.11/dcn/23/11-23-0693-00-00be-lb271-cr-on-btm.docx" TargetMode="External"/><Relationship Id="rId4" Type="http://schemas.openxmlformats.org/officeDocument/2006/relationships/hyperlink" Target="https://mentor.ieee.org/802.11/dcn/23/11-23-0673-00-00be-lb271-cr-for-mics-cids.docx" TargetMode="External"/><Relationship Id="rId9" Type="http://schemas.openxmlformats.org/officeDocument/2006/relationships/hyperlink" Target="https://mentor.ieee.org/802.11/dcn/23/11-23-0738-00-00be-lb271-cr-for-clause-35-3-7-4-2-part-2.docx"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3/11-23-0686-00-00be-lb271-cr-for-36-2-6-support-for-non-ht-ht-vht-and-he-formats.docx" TargetMode="External"/><Relationship Id="rId3" Type="http://schemas.openxmlformats.org/officeDocument/2006/relationships/hyperlink" Target="https://mentor.ieee.org/802.11/dcn/23/11-23-0533-00-00be-lb271-cr-for-eht-sig-part-2.doc" TargetMode="External"/><Relationship Id="rId7" Type="http://schemas.openxmlformats.org/officeDocument/2006/relationships/hyperlink" Target="https://mentor.ieee.org/802.11/dcn/23/11-23-0687-00-00be-lb271-cr-for-36-3-7-overview-of-the-ppdu-encoding-process.docx" TargetMode="External"/><Relationship Id="rId2" Type="http://schemas.openxmlformats.org/officeDocument/2006/relationships/hyperlink" Target="https://mentor.ieee.org/802.11/dcn/23/11-23-0542-00-00be-lb271-cr-for-eht-sig-part-3.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2-00-00be-lb-271-comment-resolutions-for-crs-in-9-4-2-313-3.docx" TargetMode="External"/><Relationship Id="rId5" Type="http://schemas.openxmlformats.org/officeDocument/2006/relationships/hyperlink" Target="https://mentor.ieee.org/802.11/dcn/23/11-23-0652-01-00be-lb271-cr-for-cids-15325-15326-and-17178.docx" TargetMode="External"/><Relationship Id="rId10" Type="http://schemas.openxmlformats.org/officeDocument/2006/relationships/hyperlink" Target="https://mentor.ieee.org/802.11/dcn/23/11-23-0699-00-00be-lb271-cid-17146.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85-00-00be-lb271-cr-for-36-2-4-phy-config-vector.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673-00-00be-lb271-cr-for-mics-cids.docx" TargetMode="External"/><Relationship Id="rId2" Type="http://schemas.openxmlformats.org/officeDocument/2006/relationships/hyperlink" Target="https://mentor.ieee.org/802.11/dcn/23/11-23-0458-00-00be-lb271-crs-for-35-8-4-r-twt-announc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20-00-00be-lb271-4-9-6-mlo-reference-model.docx" TargetMode="External"/><Relationship Id="rId5" Type="http://schemas.openxmlformats.org/officeDocument/2006/relationships/hyperlink" Target="https://mentor.ieee.org/802.11/dcn/23/11-23-0373-00-00be-lb271-cr-for-two-bqrs.docx" TargetMode="External"/><Relationship Id="rId4" Type="http://schemas.openxmlformats.org/officeDocument/2006/relationships/hyperlink" Target="https://mentor.ieee.org/802.11/dcn/23/11-23-0693-00-00be-lb271-cr-on-btm.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865-00-00be-lb-271-comment-resolution-for-cid-17704.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02-01-00be-lb271-crs-for-36-3-14.docx" TargetMode="External"/><Relationship Id="rId5" Type="http://schemas.openxmlformats.org/officeDocument/2006/relationships/hyperlink" Target="https://mentor.ieee.org/802.11/dcn/23/11-23-0742-00-00be-cr-d3-0-txvector-rxvector-parameters-part2.docx" TargetMode="External"/><Relationship Id="rId4" Type="http://schemas.openxmlformats.org/officeDocument/2006/relationships/hyperlink" Target="https://mentor.ieee.org/802.11/dcn/23/11-23-0741-00-00be-cr-d3-0-txvector-rxvector-parameters-part1.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3/11-23-0791-00-00be-lb271-cr-for-cids-in-35-3-23.docx" TargetMode="External"/><Relationship Id="rId3" Type="http://schemas.openxmlformats.org/officeDocument/2006/relationships/hyperlink" Target="https://mentor.ieee.org/802.11/dcn/23/11-23-0738-00-00be-lb271-cr-for-clause-35-3-7-4-2-part-2.docx" TargetMode="External"/><Relationship Id="rId7" Type="http://schemas.openxmlformats.org/officeDocument/2006/relationships/hyperlink" Target="https://mentor.ieee.org/802.11/dcn/23/11-23-0786-00-00be-lb271-cr-for-cid-16338.docx" TargetMode="External"/><Relationship Id="rId2" Type="http://schemas.openxmlformats.org/officeDocument/2006/relationships/hyperlink" Target="https://mentor.ieee.org/802.11/dcn/23/11-23-0373-00-00be-lb271-cr-for-two-bqr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1-00-00be-tgbe-lb271-security-comment-resolutions-part-2.docx" TargetMode="External"/><Relationship Id="rId5" Type="http://schemas.openxmlformats.org/officeDocument/2006/relationships/hyperlink" Target="https://mentor.ieee.org/802.11/dcn/23/11-23-0757-01-00be-cr-for-lb271-cids-part3.docx" TargetMode="External"/><Relationship Id="rId4" Type="http://schemas.openxmlformats.org/officeDocument/2006/relationships/hyperlink" Target="https://mentor.ieee.org/802.11/dcn/23/11-23-0754-00-00be-lb271-cr-for-r-twt-part-2.docx" TargetMode="External"/><Relationship Id="rId9" Type="http://schemas.openxmlformats.org/officeDocument/2006/relationships/hyperlink" Target="https://mentor.ieee.org/802.11/dcn/23/11-23-0796-00-00be-lb271-cr-for-r-twt-part-3.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3/11-23-0630-00-00be-lb-271-cr-for-35-7-2-part-ii.docx" TargetMode="External"/><Relationship Id="rId2" Type="http://schemas.openxmlformats.org/officeDocument/2006/relationships/hyperlink" Target="https://mentor.ieee.org/802.11/dcn/23/11-23-0689-00-00be-lb271-cr-for-9-4-2-313-4-supported-eht-mcs-and-nss-set-field.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28-00-00be-lb271-cr-for-35-15-2.docx" TargetMode="External"/><Relationship Id="rId5" Type="http://schemas.openxmlformats.org/officeDocument/2006/relationships/hyperlink" Target="https://mentor.ieee.org/802.11/dcn/23/11-23-0520-00-00be-lb271-cr-for-9-3-1-22-9.docx" TargetMode="External"/><Relationship Id="rId4" Type="http://schemas.openxmlformats.org/officeDocument/2006/relationships/hyperlink" Target="https://mentor.ieee.org/802.11/dcn/23/11-23-0442-06-00be-tgbe-motions-list-part-4.ppt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865-00-00be-lb-271-comment-resolution-for-cid-17704.docx" TargetMode="External"/><Relationship Id="rId2" Type="http://schemas.openxmlformats.org/officeDocument/2006/relationships/hyperlink" Target="https://mentor.ieee.org/802.11/dcn/23/11-23-0542-00-00be-lb271-cr-for-eht-sig-part-3.doc"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42-01-00be-lb271-cr-for-eht-sig-part-3.doc" TargetMode="External"/><Relationship Id="rId4" Type="http://schemas.openxmlformats.org/officeDocument/2006/relationships/hyperlink" Target="https://mentor.ieee.org/802.11/dcn/23/11-23-0682-02-00be-lb-271-comment-resolutions-for-crs-in-9-4-2-313-3.docx"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3/11-23-0572-04-00be-lb271-cr-cl35-emlsr-part3.docx" TargetMode="External"/><Relationship Id="rId3" Type="http://schemas.openxmlformats.org/officeDocument/2006/relationships/hyperlink" Target="https://mentor.ieee.org/802.11/dcn/23/11-23-0796-00-00be-lb271-cr-for-r-twt-part-3.docx" TargetMode="External"/><Relationship Id="rId7" Type="http://schemas.openxmlformats.org/officeDocument/2006/relationships/hyperlink" Target="https://mentor.ieee.org/802.11/dcn/23/11-23-0772-01-00be-resolution-of-epcs-edca-related-cids.docx" TargetMode="External"/><Relationship Id="rId2" Type="http://schemas.openxmlformats.org/officeDocument/2006/relationships/hyperlink" Target="https://mentor.ieee.org/802.11/dcn/23/11-23-0791-00-00be-lb271-cr-for-cids-in-35-3-2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03-01-00be-lb271-cr-for-35-3-7-1-7-part-ii.docx" TargetMode="External"/><Relationship Id="rId5" Type="http://schemas.openxmlformats.org/officeDocument/2006/relationships/hyperlink" Target="https://mentor.ieee.org/802.11/dcn/23/11-23-0802-00-00be-lb271-cr-for-cid-16415-on-35-3-17-enhanced-multi-link-single-radio-operation.docx" TargetMode="External"/><Relationship Id="rId4" Type="http://schemas.openxmlformats.org/officeDocument/2006/relationships/hyperlink" Target="https://mentor.ieee.org/802.11/dcn/23/11-23-0720-00-00be-lb271-4-9-6-mlo-reference-model.doc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0728-00-00be-lb271-cr-for-35-15-2.docx" TargetMode="External"/><Relationship Id="rId7" Type="http://schemas.openxmlformats.org/officeDocument/2006/relationships/hyperlink" Target="https://mentor.ieee.org/802.11/dcn/23/11-23-0317-02-00be-cr-d30-miscs.docx" TargetMode="External"/><Relationship Id="rId2" Type="http://schemas.openxmlformats.org/officeDocument/2006/relationships/hyperlink" Target="https://mentor.ieee.org/802.11/dcn/23/11-23-0520-00-00be-lb271-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71-00-00be-lb271-cr-for-clause-9-4-1-72.docx" TargetMode="External"/><Relationship Id="rId5" Type="http://schemas.openxmlformats.org/officeDocument/2006/relationships/hyperlink" Target="https://mentor.ieee.org/802.11/dcn/23/11-23-0672-00-00be-lb271-cr-for-clause-9-4-1-73.docx" TargetMode="External"/><Relationship Id="rId4" Type="http://schemas.openxmlformats.org/officeDocument/2006/relationships/hyperlink" Target="https://mentor.ieee.org/802.11/dcn/23/11-23-0367-02-00be-lb271-crs-on-9-4-1-71.docx"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3/11-23-0763-00-00be-lb271-cr-of-nstr-status-update.docx" TargetMode="External"/><Relationship Id="rId3" Type="http://schemas.openxmlformats.org/officeDocument/2006/relationships/hyperlink" Target="https://mentor.ieee.org/802.11/dcn/23/11-23-0572-04-00be-lb271-cr-cl35-emlsr-part3.docx" TargetMode="External"/><Relationship Id="rId7" Type="http://schemas.openxmlformats.org/officeDocument/2006/relationships/hyperlink" Target="https://mentor.ieee.org/802.11/dcn/23/11-23-0841-00-00be-lb271-cr-for-twt-information-frame-for-rtwt.docx" TargetMode="External"/><Relationship Id="rId2" Type="http://schemas.openxmlformats.org/officeDocument/2006/relationships/hyperlink" Target="https://mentor.ieee.org/802.11/dcn/23/11-23-0772-01-00be-resolution-of-epcs-edca-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91-00-00be-lb271-cr-for-misc-cids.docx" TargetMode="External"/><Relationship Id="rId5" Type="http://schemas.openxmlformats.org/officeDocument/2006/relationships/hyperlink" Target="https://mentor.ieee.org/802.11/dcn/23/11-23-0796-00-00be-lb271-cr-for-r-twt-part-3.docx" TargetMode="External"/><Relationship Id="rId10" Type="http://schemas.openxmlformats.org/officeDocument/2006/relationships/hyperlink" Target="https://mentor.ieee.org/802.11/dcn/23/11-23-0743-00-00be-lb271-resolution-for-comments-assigned-to-abhi-part-6.docx" TargetMode="External"/><Relationship Id="rId4" Type="http://schemas.openxmlformats.org/officeDocument/2006/relationships/hyperlink" Target="https://mentor.ieee.org/802.11/dcn/23/11-23-0673-00-00be-lb271-cr-for-mics-cids.docx" TargetMode="External"/><Relationship Id="rId9" Type="http://schemas.openxmlformats.org/officeDocument/2006/relationships/hyperlink" Target="https://mentor.ieee.org/802.11/dcn/23/11-23-0466-00-00be-lb271-cr-for-9-3-3.doc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3/11-23-0317-02-00be-cr-d30-miscs.docx" TargetMode="External"/><Relationship Id="rId2" Type="http://schemas.openxmlformats.org/officeDocument/2006/relationships/hyperlink" Target="https://mentor.ieee.org/802.11/dcn/23/11-23-0716-02-00be-lb271-cr-for-clause-6-3.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466-00-00be-lb271-cr-for-9-3-3.docx" TargetMode="External"/><Relationship Id="rId4" Type="http://schemas.openxmlformats.org/officeDocument/2006/relationships/hyperlink" Target="https://mentor.ieee.org/802.11/dcn/23/11-23-0822-00-00be-lb271-cr-for-9-4-2-313-2.docx" TargetMode="Externa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3/11-23-0442-11-00be-tgbe-motions-list-part-4.ppt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3/11-23-0803-01-00be-lb271-cr-for-35-3-7-1-7-part-ii.docx" TargetMode="External"/><Relationship Id="rId7" Type="http://schemas.openxmlformats.org/officeDocument/2006/relationships/hyperlink" Target="https://mentor.ieee.org/802.11/dcn/23/11-23-0733-04-00be-lb271-resolution-for-cids-on-bandwidth-indication.docx" TargetMode="External"/><Relationship Id="rId2" Type="http://schemas.openxmlformats.org/officeDocument/2006/relationships/hyperlink" Target="https://mentor.ieee.org/802.11/dcn/23/11-23-0458-00-00be-lb271-crs-for-35-8-4-r-twt-announc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43-07-00be-lb271-cids-assigned-to-abhi-part-4.docx" TargetMode="External"/><Relationship Id="rId5" Type="http://schemas.openxmlformats.org/officeDocument/2006/relationships/hyperlink" Target="https://mentor.ieee.org/802.11/dcn/23/11-23-0572-04-00be-lb271-cr-cl35-emlsr-part3.docx" TargetMode="External"/><Relationship Id="rId4" Type="http://schemas.openxmlformats.org/officeDocument/2006/relationships/hyperlink" Target="https://mentor.ieee.org/802.11/dcn/23/11-23-0568-03-00be-lb271-cids-assigned-to-abhi-part-3.docx"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2023-04-03</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March 2023 meeting and conf calls</a:t>
            </a:r>
          </a:p>
          <a:p>
            <a:pPr>
              <a:buFont typeface="Arial" panose="020B0604020202020204" pitchFamily="34" charset="0"/>
              <a:buChar char="•"/>
            </a:pPr>
            <a:r>
              <a:rPr lang="en-US" sz="1800" dirty="0"/>
              <a:t>Review PAR extension request</a:t>
            </a:r>
          </a:p>
          <a:p>
            <a:pPr>
              <a:buFont typeface="Arial" panose="020B0604020202020204" pitchFamily="34" charset="0"/>
              <a:buChar char="•"/>
            </a:pPr>
            <a:r>
              <a:rPr lang="en-US" sz="1800" dirty="0"/>
              <a:t>Approve TGbe minutes from March. 2023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July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AM2, Joint (10:30-12:30)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March 2023 F2F, and conf calls</a:t>
            </a:r>
          </a:p>
          <a:p>
            <a:pPr marL="800100" lvl="1" indent="-342900">
              <a:buFont typeface="Arial" panose="020B0604020202020204" pitchFamily="34" charset="0"/>
              <a:buChar char="•"/>
            </a:pPr>
            <a:r>
              <a:rPr lang="en-US" altLang="en-US" sz="1100" dirty="0"/>
              <a:t>Review PAR extension request</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Monday, PM1, MAC/PHY (13:30-15:30)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200" dirty="0"/>
              <a:t>Tuesday, EVE, MAC (19:30-21:30)</a:t>
            </a:r>
          </a:p>
          <a:p>
            <a:pPr lvl="1">
              <a:lnSpc>
                <a:spcPct val="80000"/>
              </a:lnSpc>
              <a:buFont typeface="Arial" panose="020B0604020202020204" pitchFamily="34" charset="0"/>
              <a:buChar char="•"/>
            </a:pPr>
            <a:r>
              <a:rPr lang="en-US" altLang="en-US" sz="1100" dirty="0"/>
              <a:t>MAC Ad-Hoc session (chaired by Jeongki)</a:t>
            </a:r>
          </a:p>
          <a:p>
            <a:pPr>
              <a:buFont typeface="Arial" panose="020B0604020202020204" pitchFamily="34" charset="0"/>
              <a:buChar char="•"/>
            </a:pPr>
            <a:r>
              <a:rPr lang="en-US" altLang="en-US" sz="1200" dirty="0"/>
              <a:t>Wednesday,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July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077891040"/>
              </p:ext>
            </p:extLst>
          </p:nvPr>
        </p:nvGraphicFramePr>
        <p:xfrm>
          <a:off x="1219200" y="2298624"/>
          <a:ext cx="7016939" cy="356616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Orlando, Florida, USA</a:t>
            </a:r>
          </a:p>
          <a:p>
            <a:pPr algn="ctr">
              <a:lnSpc>
                <a:spcPct val="90000"/>
              </a:lnSpc>
              <a:buFontTx/>
              <a:buNone/>
            </a:pPr>
            <a:r>
              <a:rPr lang="en-US" sz="4000" dirty="0">
                <a:latin typeface="Arial" panose="020B0604020202020204" pitchFamily="34" charset="0"/>
              </a:rPr>
              <a:t>May 14-19,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1420694"/>
              </p:ext>
            </p:extLst>
          </p:nvPr>
        </p:nvGraphicFramePr>
        <p:xfrm>
          <a:off x="851217" y="1582301"/>
          <a:ext cx="7736269" cy="323208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i="1" u="sng" dirty="0">
                          <a:solidFill>
                            <a:srgbClr val="0070C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306r2</a:t>
                      </a:r>
                      <a:endParaRPr lang="en-US" sz="1000" i="1"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i="1" dirty="0">
                          <a:solidFill>
                            <a:srgbClr val="0070C0"/>
                          </a:solidFill>
                          <a:effectLst/>
                          <a:latin typeface="+mn-lt"/>
                          <a:ea typeface="Times New Roman" panose="02020603050405020304" pitchFamily="18" charset="0"/>
                        </a:rPr>
                        <a:t>CR for 35.5.2-part 1</a:t>
                      </a:r>
                      <a:endParaRPr lang="en-US" sz="1000" i="1"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i="1">
                          <a:solidFill>
                            <a:srgbClr val="0070C0"/>
                          </a:solidFill>
                          <a:effectLst/>
                          <a:latin typeface="+mn-lt"/>
                          <a:ea typeface="Times New Roman" panose="02020603050405020304" pitchFamily="18" charset="0"/>
                        </a:rPr>
                        <a:t>Yanjun Sun</a:t>
                      </a:r>
                      <a:endParaRPr lang="en-US" sz="1000" i="1">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cs typeface="+mn-cs"/>
                        </a:rPr>
                        <a:t>Accepted</a:t>
                      </a:r>
                      <a:r>
                        <a:rPr lang="en-GB" sz="1000" i="1" kern="1200" dirty="0">
                          <a:solidFill>
                            <a:srgbClr val="0070C0"/>
                          </a:solidFill>
                          <a:effectLst/>
                          <a:latin typeface="+mn-lt"/>
                          <a:ea typeface="Times New Roman" panose="02020603050405020304" pitchFamily="18" charset="0"/>
                        </a:rPr>
                        <a:t>-23C</a:t>
                      </a:r>
                      <a:endParaRPr lang="en-US" sz="1000" i="1"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1" kern="1200">
                          <a:solidFill>
                            <a:srgbClr val="0070C0"/>
                          </a:solidFill>
                          <a:effectLst/>
                          <a:latin typeface="+mn-lt"/>
                          <a:ea typeface="Times New Roman" panose="02020603050405020304" pitchFamily="18" charset="0"/>
                        </a:rPr>
                        <a:t>25C-19GT</a:t>
                      </a:r>
                      <a:endParaRPr lang="en-US" sz="1000" i="1">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Joint</a:t>
                      </a:r>
                      <a:endParaRPr lang="en-US" sz="1000" i="1" dirty="0">
                        <a:solidFill>
                          <a:srgbClr val="0070C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i="1" u="sng" dirty="0">
                          <a:solidFill>
                            <a:srgbClr val="0070C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518r0</a:t>
                      </a:r>
                      <a:endParaRPr lang="en-US" sz="1000" i="1"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i="1" dirty="0">
                          <a:solidFill>
                            <a:srgbClr val="0070C0"/>
                          </a:solidFill>
                          <a:effectLst/>
                          <a:latin typeface="+mn-lt"/>
                          <a:ea typeface="Times New Roman" panose="02020603050405020304" pitchFamily="18" charset="0"/>
                        </a:rPr>
                        <a:t>LB271 CR for 9 3 1 22 4</a:t>
                      </a:r>
                      <a:endParaRPr lang="en-US" sz="1000" i="1"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i="1">
                          <a:solidFill>
                            <a:srgbClr val="0070C0"/>
                          </a:solidFill>
                          <a:effectLst/>
                          <a:latin typeface="+mn-lt"/>
                          <a:ea typeface="Times New Roman" panose="02020603050405020304" pitchFamily="18" charset="0"/>
                        </a:rPr>
                        <a:t>Yanjun Sun</a:t>
                      </a:r>
                      <a:endParaRPr lang="en-US" sz="1000" i="1">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cs typeface="+mn-cs"/>
                        </a:rPr>
                        <a:t>Accepted</a:t>
                      </a:r>
                      <a:r>
                        <a:rPr lang="en-GB" sz="1000" i="1" kern="1200" dirty="0">
                          <a:solidFill>
                            <a:srgbClr val="0070C0"/>
                          </a:solidFill>
                          <a:effectLst/>
                          <a:latin typeface="+mn-lt"/>
                          <a:ea typeface="Times New Roman" panose="02020603050405020304" pitchFamily="18" charset="0"/>
                        </a:rPr>
                        <a:t>-5C</a:t>
                      </a:r>
                      <a:endParaRPr lang="en-US" sz="1000" i="1"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1" kern="1200">
                          <a:solidFill>
                            <a:srgbClr val="0070C0"/>
                          </a:solidFill>
                          <a:effectLst/>
                          <a:latin typeface="+mn-lt"/>
                          <a:ea typeface="Times New Roman" panose="02020603050405020304" pitchFamily="18" charset="0"/>
                        </a:rPr>
                        <a:t>5C-4GT</a:t>
                      </a:r>
                      <a:endParaRPr lang="en-US" sz="1000" i="1">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Joint</a:t>
                      </a:r>
                      <a:endParaRPr lang="en-US" sz="1000" i="1" dirty="0">
                        <a:solidFill>
                          <a:srgbClr val="0070C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519r1</a:t>
                      </a:r>
                      <a:endParaRPr lang="en-US" sz="1000" i="1"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i="1">
                          <a:solidFill>
                            <a:srgbClr val="0070C0"/>
                          </a:solidFill>
                          <a:effectLst/>
                          <a:latin typeface="+mn-lt"/>
                          <a:ea typeface="Times New Roman" panose="02020603050405020304" pitchFamily="18" charset="0"/>
                        </a:rPr>
                        <a:t>LB271 CR for 9 3 1 22 5</a:t>
                      </a:r>
                      <a:endParaRPr lang="en-US" sz="1000" i="1">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i="1" dirty="0">
                          <a:solidFill>
                            <a:srgbClr val="0070C0"/>
                          </a:solidFill>
                          <a:effectLst/>
                          <a:latin typeface="+mn-lt"/>
                          <a:ea typeface="Times New Roman" panose="02020603050405020304" pitchFamily="18" charset="0"/>
                        </a:rPr>
                        <a:t>Yanjun Sun</a:t>
                      </a:r>
                      <a:endParaRPr lang="en-US" sz="1000" i="1"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cs typeface="+mn-cs"/>
                        </a:rPr>
                        <a:t>Accepted</a:t>
                      </a:r>
                      <a:r>
                        <a:rPr lang="en-GB" sz="1000" i="1" kern="1200" dirty="0">
                          <a:solidFill>
                            <a:srgbClr val="0070C0"/>
                          </a:solidFill>
                          <a:effectLst/>
                          <a:latin typeface="+mn-lt"/>
                          <a:ea typeface="Times New Roman" panose="02020603050405020304" pitchFamily="18" charset="0"/>
                        </a:rPr>
                        <a:t>-16C</a:t>
                      </a:r>
                      <a:endParaRPr lang="en-US" sz="1000" i="1"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16C</a:t>
                      </a:r>
                      <a:endParaRPr lang="en-US" sz="1000" i="1"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Joint</a:t>
                      </a:r>
                      <a:endParaRPr lang="en-US" sz="1000" i="1" dirty="0">
                        <a:solidFill>
                          <a:srgbClr val="0070C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i="1" u="sng" dirty="0">
                          <a:solidFill>
                            <a:srgbClr val="0070C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669r1</a:t>
                      </a:r>
                      <a:endParaRPr lang="en-US" sz="1000" i="1"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i="1" kern="1200">
                          <a:solidFill>
                            <a:srgbClr val="0070C0"/>
                          </a:solidFill>
                          <a:effectLst/>
                          <a:latin typeface="+mn-lt"/>
                          <a:ea typeface="Times New Roman" panose="02020603050405020304" pitchFamily="18" charset="0"/>
                        </a:rPr>
                        <a:t>CR for Section 9.3.1.19–part1</a:t>
                      </a:r>
                      <a:endParaRPr lang="en-US" sz="1000" i="1">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i="1" kern="1200">
                          <a:solidFill>
                            <a:srgbClr val="0070C0"/>
                          </a:solidFill>
                          <a:effectLst/>
                          <a:latin typeface="+mn-lt"/>
                          <a:ea typeface="Times New Roman" panose="02020603050405020304" pitchFamily="18" charset="0"/>
                        </a:rPr>
                        <a:t>Genadiy Tsodik</a:t>
                      </a:r>
                      <a:endParaRPr lang="en-US" sz="1000" i="1">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cs typeface="+mn-cs"/>
                        </a:rPr>
                        <a:t>Accepted</a:t>
                      </a:r>
                      <a:r>
                        <a:rPr lang="en-GB" sz="1000" i="1" kern="1200" dirty="0">
                          <a:solidFill>
                            <a:srgbClr val="0070C0"/>
                          </a:solidFill>
                          <a:effectLst/>
                          <a:latin typeface="+mn-lt"/>
                          <a:ea typeface="Times New Roman" panose="02020603050405020304" pitchFamily="18" charset="0"/>
                        </a:rPr>
                        <a:t>-4C</a:t>
                      </a:r>
                      <a:endParaRPr lang="en-US" sz="1000" i="1"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4C</a:t>
                      </a:r>
                      <a:endParaRPr lang="en-US" sz="1000" i="1"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Joint</a:t>
                      </a:r>
                      <a:endParaRPr lang="en-US" sz="1000" i="1" dirty="0">
                        <a:solidFill>
                          <a:srgbClr val="0070C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i="1" u="sng">
                          <a:solidFill>
                            <a:srgbClr val="0070C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492r0</a:t>
                      </a:r>
                      <a:endParaRPr lang="en-US" sz="1000" i="1">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i="1" kern="1200" dirty="0">
                          <a:solidFill>
                            <a:srgbClr val="0070C0"/>
                          </a:solidFill>
                          <a:effectLst/>
                          <a:latin typeface="+mn-lt"/>
                          <a:ea typeface="Times New Roman" panose="02020603050405020304" pitchFamily="18" charset="0"/>
                        </a:rPr>
                        <a:t>CR for Section 9.3.1.19–part2</a:t>
                      </a:r>
                      <a:endParaRPr lang="en-US" sz="1000" i="1"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i="1" kern="1200">
                          <a:solidFill>
                            <a:srgbClr val="0070C0"/>
                          </a:solidFill>
                          <a:effectLst/>
                          <a:latin typeface="+mn-lt"/>
                          <a:ea typeface="Times New Roman" panose="02020603050405020304" pitchFamily="18" charset="0"/>
                        </a:rPr>
                        <a:t>Genadiy Tsodik</a:t>
                      </a:r>
                      <a:endParaRPr lang="en-US" sz="1000" i="1">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cs typeface="+mn-cs"/>
                        </a:rPr>
                        <a:t>Accepted</a:t>
                      </a:r>
                      <a:r>
                        <a:rPr lang="en-GB" sz="1000" i="1" kern="1200" dirty="0">
                          <a:solidFill>
                            <a:srgbClr val="0070C0"/>
                          </a:solidFill>
                          <a:effectLst/>
                          <a:latin typeface="+mn-lt"/>
                          <a:ea typeface="Times New Roman" panose="02020603050405020304" pitchFamily="18" charset="0"/>
                        </a:rPr>
                        <a:t>-3C</a:t>
                      </a:r>
                      <a:endParaRPr lang="en-US" sz="1000" i="1"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3C</a:t>
                      </a:r>
                      <a:endParaRPr lang="en-US" sz="1000" i="1"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Joint</a:t>
                      </a:r>
                      <a:endParaRPr lang="en-US" sz="1000" i="1" dirty="0">
                        <a:solidFill>
                          <a:srgbClr val="0070C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i="1" u="sng">
                          <a:solidFill>
                            <a:srgbClr val="0070C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701r0</a:t>
                      </a:r>
                      <a:endParaRPr lang="en-US" sz="1000" i="1">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i="1" kern="1200" dirty="0">
                          <a:solidFill>
                            <a:srgbClr val="0070C0"/>
                          </a:solidFill>
                          <a:effectLst/>
                          <a:latin typeface="+mn-lt"/>
                          <a:ea typeface="Times New Roman" panose="02020603050405020304" pitchFamily="18" charset="0"/>
                        </a:rPr>
                        <a:t>CIDs on Coexistence Assurance document</a:t>
                      </a:r>
                      <a:endParaRPr lang="en-US" sz="1000" i="1"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i="1" kern="1200">
                          <a:solidFill>
                            <a:srgbClr val="0070C0"/>
                          </a:solidFill>
                          <a:effectLst/>
                          <a:latin typeface="+mn-lt"/>
                          <a:ea typeface="Times New Roman" panose="02020603050405020304" pitchFamily="18" charset="0"/>
                        </a:rPr>
                        <a:t>Sigurd Schelstraete</a:t>
                      </a:r>
                      <a:endParaRPr lang="en-US" sz="1000" i="1">
                        <a:solidFill>
                          <a:srgbClr val="0070C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i="1" kern="1200" dirty="0">
                          <a:solidFill>
                            <a:srgbClr val="0070C0"/>
                          </a:solidFill>
                          <a:effectLst/>
                          <a:latin typeface="Times New Roman" panose="02020603050405020304" pitchFamily="18" charset="0"/>
                          <a:ea typeface="Times New Roman" panose="02020603050405020304" pitchFamily="18" charset="0"/>
                          <a:cs typeface="+mn-cs"/>
                        </a:rPr>
                        <a:t>Accepted</a:t>
                      </a:r>
                      <a:r>
                        <a:rPr lang="en-GB" sz="1000" i="1" kern="1200" dirty="0">
                          <a:solidFill>
                            <a:srgbClr val="0070C0"/>
                          </a:solidFill>
                          <a:effectLst/>
                          <a:latin typeface="+mn-lt"/>
                          <a:ea typeface="Times New Roman" panose="02020603050405020304" pitchFamily="18" charset="0"/>
                        </a:rPr>
                        <a:t>-1C</a:t>
                      </a:r>
                      <a:endParaRPr lang="en-US" sz="1000" i="1"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1C</a:t>
                      </a:r>
                      <a:endParaRPr lang="en-US" sz="1000" i="1"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Joint</a:t>
                      </a:r>
                      <a:endParaRPr lang="en-US" sz="1000" i="1" dirty="0">
                        <a:solidFill>
                          <a:srgbClr val="0070C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i="1" u="sng" dirty="0">
                          <a:solidFill>
                            <a:srgbClr val="0070C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630r1</a:t>
                      </a:r>
                      <a:endParaRPr lang="en-US" sz="1000" i="1"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i="1" kern="1200" dirty="0">
                          <a:solidFill>
                            <a:srgbClr val="0070C0"/>
                          </a:solidFill>
                          <a:effectLst/>
                          <a:latin typeface="+mn-lt"/>
                          <a:ea typeface="Times New Roman" panose="02020603050405020304" pitchFamily="18" charset="0"/>
                        </a:rPr>
                        <a:t>CR for 35.7.2 Part II</a:t>
                      </a:r>
                      <a:endParaRPr lang="en-US" sz="1000" i="1"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i="1" kern="1200" dirty="0">
                          <a:solidFill>
                            <a:srgbClr val="0070C0"/>
                          </a:solidFill>
                          <a:effectLst/>
                          <a:latin typeface="+mn-lt"/>
                          <a:ea typeface="Times New Roman" panose="02020603050405020304" pitchFamily="18" charset="0"/>
                        </a:rPr>
                        <a:t>Zinan Lin</a:t>
                      </a:r>
                      <a:endParaRPr lang="en-US" sz="1000" i="1" dirty="0">
                        <a:solidFill>
                          <a:srgbClr val="0070C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i="1" kern="1200" dirty="0">
                          <a:solidFill>
                            <a:srgbClr val="0070C0"/>
                          </a:solidFill>
                          <a:effectLst/>
                          <a:latin typeface="Times New Roman" panose="02020603050405020304" pitchFamily="18" charset="0"/>
                          <a:ea typeface="Times New Roman" panose="02020603050405020304" pitchFamily="18" charset="0"/>
                          <a:cs typeface="+mn-cs"/>
                        </a:rPr>
                        <a:t>Accepted</a:t>
                      </a:r>
                      <a:r>
                        <a:rPr lang="en-GB" sz="1000" i="1" kern="1200" dirty="0">
                          <a:solidFill>
                            <a:srgbClr val="0070C0"/>
                          </a:solidFill>
                          <a:effectLst/>
                          <a:latin typeface="+mn-lt"/>
                          <a:ea typeface="Times New Roman" panose="02020603050405020304" pitchFamily="18" charset="0"/>
                        </a:rPr>
                        <a:t>-16C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i="1" kern="1200" dirty="0">
                          <a:solidFill>
                            <a:srgbClr val="FF0000"/>
                          </a:solidFill>
                          <a:effectLst/>
                          <a:latin typeface="+mn-lt"/>
                          <a:ea typeface="Times New Roman" panose="02020603050405020304" pitchFamily="18" charset="0"/>
                        </a:rPr>
                        <a:t>Def 1C</a:t>
                      </a:r>
                      <a:endParaRPr lang="en-US" sz="1000" i="1"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17C</a:t>
                      </a:r>
                      <a:endParaRPr lang="en-US" sz="1000" i="1"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Joint</a:t>
                      </a:r>
                      <a:endParaRPr lang="en-US" sz="1000" i="1" dirty="0">
                        <a:solidFill>
                          <a:srgbClr val="0070C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i="1" u="sng" dirty="0">
                          <a:solidFill>
                            <a:srgbClr val="0070C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716r</a:t>
                      </a:r>
                      <a:r>
                        <a:rPr lang="en-GB" sz="1000" i="1" u="sng" dirty="0">
                          <a:solidFill>
                            <a:srgbClr val="0070C0"/>
                          </a:solidFill>
                          <a:effectLst/>
                          <a:latin typeface="+mn-lt"/>
                          <a:ea typeface="Times New Roman" panose="02020603050405020304" pitchFamily="18" charset="0"/>
                        </a:rPr>
                        <a:t>2</a:t>
                      </a:r>
                      <a:endParaRPr lang="en-US" sz="1000" i="1"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i="1" kern="1200" dirty="0">
                          <a:solidFill>
                            <a:srgbClr val="0070C0"/>
                          </a:solidFill>
                          <a:effectLst/>
                          <a:latin typeface="+mn-lt"/>
                          <a:ea typeface="Times New Roman" panose="02020603050405020304" pitchFamily="18" charset="0"/>
                        </a:rPr>
                        <a:t>CR for clause 6.3</a:t>
                      </a:r>
                      <a:endParaRPr lang="en-US" sz="1000" i="1"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i="1" kern="1200">
                          <a:solidFill>
                            <a:srgbClr val="0070C0"/>
                          </a:solidFill>
                          <a:effectLst/>
                          <a:latin typeface="+mn-lt"/>
                          <a:ea typeface="Times New Roman" panose="02020603050405020304" pitchFamily="18" charset="0"/>
                        </a:rPr>
                        <a:t>Yan Li</a:t>
                      </a:r>
                      <a:endParaRPr lang="en-US" sz="1000" i="1">
                        <a:solidFill>
                          <a:srgbClr val="0070C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i="1" kern="1200" dirty="0">
                          <a:solidFill>
                            <a:srgbClr val="0070C0"/>
                          </a:solidFill>
                          <a:effectLst/>
                          <a:latin typeface="Times New Roman" panose="02020603050405020304" pitchFamily="18" charset="0"/>
                          <a:ea typeface="Times New Roman" panose="02020603050405020304" pitchFamily="18" charset="0"/>
                          <a:cs typeface="+mn-cs"/>
                        </a:rPr>
                        <a:t>Accepted</a:t>
                      </a:r>
                      <a:r>
                        <a:rPr lang="en-GB" sz="1000" i="1" kern="1200" dirty="0">
                          <a:solidFill>
                            <a:srgbClr val="0070C0"/>
                          </a:solidFill>
                          <a:effectLst/>
                          <a:latin typeface="+mn-lt"/>
                          <a:ea typeface="Times New Roman" panose="02020603050405020304" pitchFamily="18" charset="0"/>
                        </a:rPr>
                        <a:t>-5C</a:t>
                      </a:r>
                      <a:endParaRPr lang="en-US" sz="1000" i="1"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5C</a:t>
                      </a:r>
                      <a:endParaRPr lang="en-US" sz="1000" i="1"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Joint</a:t>
                      </a:r>
                      <a:endParaRPr lang="en-US" sz="1000" i="1" dirty="0">
                        <a:solidFill>
                          <a:srgbClr val="0070C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689r2</a:t>
                      </a:r>
                      <a:endParaRPr lang="en-US" sz="1000" i="1"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i="1" kern="1200" dirty="0">
                          <a:solidFill>
                            <a:srgbClr val="0070C0"/>
                          </a:solidFill>
                          <a:effectLst/>
                          <a:latin typeface="+mn-lt"/>
                          <a:ea typeface="Times New Roman" panose="02020603050405020304" pitchFamily="18" charset="0"/>
                        </a:rPr>
                        <a:t>CR for 9.4.2.313.4 supported EHT-MCS And NSS Set field</a:t>
                      </a:r>
                      <a:endParaRPr lang="en-US" sz="1000" i="1"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i="1" kern="1200">
                          <a:solidFill>
                            <a:srgbClr val="0070C0"/>
                          </a:solidFill>
                          <a:effectLst/>
                          <a:latin typeface="+mn-lt"/>
                          <a:ea typeface="Times New Roman" panose="02020603050405020304" pitchFamily="18" charset="0"/>
                        </a:rPr>
                        <a:t>Yunbo Li</a:t>
                      </a:r>
                      <a:endParaRPr lang="en-US" sz="1000" i="1">
                        <a:solidFill>
                          <a:srgbClr val="0070C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i="1" kern="1200" dirty="0">
                          <a:solidFill>
                            <a:srgbClr val="0070C0"/>
                          </a:solidFill>
                          <a:effectLst/>
                          <a:latin typeface="Times New Roman" panose="02020603050405020304" pitchFamily="18" charset="0"/>
                          <a:ea typeface="Times New Roman" panose="02020603050405020304" pitchFamily="18" charset="0"/>
                          <a:cs typeface="+mn-cs"/>
                        </a:rPr>
                        <a:t>Accepted</a:t>
                      </a:r>
                      <a:r>
                        <a:rPr lang="en-GB" sz="1000" i="1" kern="1200" dirty="0">
                          <a:solidFill>
                            <a:srgbClr val="0070C0"/>
                          </a:solidFill>
                          <a:effectLst/>
                          <a:latin typeface="+mn-lt"/>
                          <a:ea typeface="Times New Roman" panose="02020603050405020304" pitchFamily="18" charset="0"/>
                        </a:rPr>
                        <a:t>-6C</a:t>
                      </a:r>
                      <a:endParaRPr lang="en-US" sz="1000" i="1"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6C</a:t>
                      </a:r>
                      <a:endParaRPr lang="en-US" sz="1000" i="1"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Joint</a:t>
                      </a:r>
                      <a:endParaRPr lang="en-US" sz="1000" i="1" dirty="0">
                        <a:solidFill>
                          <a:srgbClr val="0070C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i="1" dirty="0">
                          <a:solidFill>
                            <a:srgbClr val="0070C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520r1</a:t>
                      </a:r>
                      <a:endParaRPr lang="en-US" sz="1000" i="1"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i="1" kern="1200" dirty="0">
                          <a:solidFill>
                            <a:srgbClr val="0070C0"/>
                          </a:solidFill>
                          <a:effectLst/>
                          <a:latin typeface="+mn-lt"/>
                          <a:ea typeface="Times New Roman" panose="02020603050405020304" pitchFamily="18" charset="0"/>
                        </a:rPr>
                        <a:t>CR for 9.3.1.22.9</a:t>
                      </a:r>
                      <a:endParaRPr lang="en-US" sz="1000" i="1"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i="1" kern="1200">
                          <a:solidFill>
                            <a:srgbClr val="0070C0"/>
                          </a:solidFill>
                          <a:effectLst/>
                          <a:latin typeface="+mn-lt"/>
                          <a:ea typeface="Times New Roman" panose="02020603050405020304" pitchFamily="18" charset="0"/>
                        </a:rPr>
                        <a:t>Yanjun Sun</a:t>
                      </a:r>
                      <a:endParaRPr lang="en-US" sz="1000" i="1">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cs typeface="+mn-cs"/>
                        </a:rPr>
                        <a:t>Accepted</a:t>
                      </a:r>
                      <a:r>
                        <a:rPr lang="en-GB" sz="1000" i="1" kern="1200" dirty="0">
                          <a:solidFill>
                            <a:srgbClr val="0070C0"/>
                          </a:solidFill>
                          <a:effectLst/>
                          <a:latin typeface="+mn-lt"/>
                          <a:ea typeface="Times New Roman" panose="02020603050405020304" pitchFamily="18" charset="0"/>
                        </a:rPr>
                        <a:t>-18C</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18C</a:t>
                      </a:r>
                      <a:endParaRPr lang="en-US" sz="1000" i="1"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Joint</a:t>
                      </a:r>
                      <a:endParaRPr lang="en-US" sz="1000" i="1" dirty="0">
                        <a:solidFill>
                          <a:srgbClr val="0070C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69020833"/>
              </p:ext>
            </p:extLst>
          </p:nvPr>
        </p:nvGraphicFramePr>
        <p:xfrm>
          <a:off x="851217" y="1582301"/>
          <a:ext cx="7736269" cy="411569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i="1" dirty="0">
                          <a:solidFill>
                            <a:srgbClr val="0070C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728r1</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rPr>
                        <a:t>CR for 35.15.2</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rPr>
                        <a:t>Yanjun Sun</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cs typeface="+mn-cs"/>
                        </a:rPr>
                        <a:t>Accepted</a:t>
                      </a:r>
                      <a:r>
                        <a:rPr lang="en-GB" sz="1000" i="1" kern="1200" dirty="0">
                          <a:solidFill>
                            <a:srgbClr val="0070C0"/>
                          </a:solidFill>
                          <a:effectLst/>
                          <a:latin typeface="+mn-lt"/>
                          <a:ea typeface="Times New Roman" panose="02020603050405020304" pitchFamily="18" charset="0"/>
                        </a:rPr>
                        <a:t>-12C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Def 4C</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rPr>
                        <a:t>16C</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rPr>
                        <a:t>Joint</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735r0</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12.2.10 fixes</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Brian Hart</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p>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(schedule TBD)</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NoC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i="1" u="sng" dirty="0">
                          <a:solidFill>
                            <a:srgbClr val="0070C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672r1</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i="1" kern="1200">
                          <a:solidFill>
                            <a:srgbClr val="0070C0"/>
                          </a:solidFill>
                          <a:effectLst/>
                          <a:latin typeface="Times New Roman" panose="02020603050405020304" pitchFamily="18" charset="0"/>
                          <a:ea typeface="Times New Roman" panose="02020603050405020304" pitchFamily="18" charset="0"/>
                        </a:rPr>
                        <a:t>CR-for-Clause 9.4.1.73</a:t>
                      </a:r>
                      <a:endParaRPr lang="en-US" sz="1000" i="1">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rPr>
                        <a:t>Dongguk Lim</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cs typeface="+mn-cs"/>
                        </a:rPr>
                        <a:t>Accepted</a:t>
                      </a:r>
                      <a:endParaRPr lang="en-GB" sz="1000" i="1" kern="1200"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kern="1200">
                          <a:solidFill>
                            <a:srgbClr val="0070C0"/>
                          </a:solidFill>
                          <a:effectLst/>
                          <a:latin typeface="Times New Roman" panose="02020603050405020304" pitchFamily="18" charset="0"/>
                          <a:ea typeface="Times New Roman" panose="02020603050405020304" pitchFamily="18" charset="0"/>
                        </a:rPr>
                        <a:t>8C</a:t>
                      </a:r>
                      <a:endParaRPr lang="en-US" sz="1000" i="1">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i="1" kern="1200">
                          <a:solidFill>
                            <a:srgbClr val="0070C0"/>
                          </a:solidFill>
                          <a:effectLst/>
                          <a:latin typeface="Times New Roman" panose="02020603050405020304" pitchFamily="18" charset="0"/>
                          <a:ea typeface="Times New Roman" panose="02020603050405020304" pitchFamily="18" charset="0"/>
                        </a:rPr>
                        <a:t>Joint</a:t>
                      </a:r>
                      <a:endParaRPr lang="en-US" sz="1000" i="1">
                        <a:solidFill>
                          <a:srgbClr val="0070C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i="1" u="sng" dirty="0">
                          <a:solidFill>
                            <a:srgbClr val="0070C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671r1</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rPr>
                        <a:t>CR-for-Clause 9.4.1.72</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rPr>
                        <a:t>Dongguk Lim</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i="1" kern="1200" dirty="0">
                          <a:solidFill>
                            <a:srgbClr val="0070C0"/>
                          </a:solidFill>
                          <a:effectLst/>
                          <a:latin typeface="Times New Roman" panose="02020603050405020304" pitchFamily="18" charset="0"/>
                          <a:ea typeface="Times New Roman" panose="02020603050405020304" pitchFamily="18" charset="0"/>
                          <a:cs typeface="+mn-cs"/>
                        </a:rPr>
                        <a:t>Accepted</a:t>
                      </a:r>
                      <a:endParaRPr lang="en-GB" sz="1000" i="1" kern="1200"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rPr>
                        <a:t>6C</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rPr>
                        <a:t>Joint</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defTabSz="914400" rtl="0" eaLnBrk="1" latinLnBrk="0" hangingPunct="1">
                        <a:spcBef>
                          <a:spcPts val="0"/>
                        </a:spcBef>
                        <a:spcAft>
                          <a:spcPts val="0"/>
                        </a:spcAft>
                      </a:pPr>
                      <a:r>
                        <a:rPr lang="en-US" sz="1000" i="1" kern="1200" dirty="0">
                          <a:solidFill>
                            <a:srgbClr val="0070C0"/>
                          </a:solidFill>
                          <a:effectLst/>
                          <a:latin typeface="Times New Roman" panose="02020603050405020304" pitchFamily="18" charset="0"/>
                          <a:ea typeface="Times New Roman" panose="02020603050405020304" pitchFamily="18" charset="0"/>
                          <a:cs typeface="+mn-cs"/>
                        </a:rPr>
                        <a:t>317r4</a:t>
                      </a:r>
                    </a:p>
                  </a:txBody>
                  <a:tcPr anchor="b"/>
                </a:tc>
                <a:tc>
                  <a:txBody>
                    <a:bodyPr/>
                    <a:lstStyle/>
                    <a:p>
                      <a:pPr marL="0" marR="0" algn="l" defTabSz="914400" rtl="0" eaLnBrk="1" latinLnBrk="0" hangingPunct="1">
                        <a:spcBef>
                          <a:spcPts val="0"/>
                        </a:spcBef>
                        <a:spcAft>
                          <a:spcPts val="0"/>
                        </a:spcAft>
                      </a:pPr>
                      <a:r>
                        <a:rPr lang="en-US" sz="1000" i="1" kern="1200" dirty="0">
                          <a:solidFill>
                            <a:srgbClr val="0070C0"/>
                          </a:solidFill>
                          <a:effectLst/>
                          <a:latin typeface="Times New Roman" panose="02020603050405020304" pitchFamily="18" charset="0"/>
                          <a:ea typeface="Times New Roman" panose="02020603050405020304" pitchFamily="18" charset="0"/>
                          <a:cs typeface="+mn-cs"/>
                        </a:rPr>
                        <a:t>cr_d30_Miscs.</a:t>
                      </a:r>
                    </a:p>
                  </a:txBody>
                  <a:tcPr anchor="b"/>
                </a:tc>
                <a:tc>
                  <a:txBody>
                    <a:bodyPr/>
                    <a:lstStyle/>
                    <a:p>
                      <a:pPr marL="0" marR="0" algn="ctr" defTabSz="914400" rtl="0" eaLnBrk="1" latinLnBrk="0" hangingPunct="1">
                        <a:spcBef>
                          <a:spcPts val="0"/>
                        </a:spcBef>
                        <a:spcAft>
                          <a:spcPts val="0"/>
                        </a:spcAft>
                      </a:pPr>
                      <a:r>
                        <a:rPr lang="en-US" sz="1000" i="1" kern="1200" dirty="0">
                          <a:solidFill>
                            <a:srgbClr val="0070C0"/>
                          </a:solidFill>
                          <a:effectLst/>
                          <a:latin typeface="Times New Roman" panose="02020603050405020304" pitchFamily="18" charset="0"/>
                          <a:ea typeface="Times New Roman" panose="02020603050405020304" pitchFamily="18" charset="0"/>
                          <a:cs typeface="+mn-cs"/>
                        </a:rPr>
                        <a:t>Xiaogang Chen</a:t>
                      </a:r>
                    </a:p>
                  </a:txBody>
                  <a:tcPr anchor="b"/>
                </a:tc>
                <a:tc>
                  <a:txBody>
                    <a:bodyPr/>
                    <a:lstStyle/>
                    <a:p>
                      <a:pPr marL="0" marR="0" algn="ctr" defTabSz="914400" rtl="0" eaLnBrk="1" latinLnBrk="0" hangingPunct="1">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cs typeface="+mn-cs"/>
                        </a:rPr>
                        <a:t>Accepted</a:t>
                      </a:r>
                      <a:endParaRPr lang="en-US" sz="1000" i="1" kern="1200" dirty="0">
                        <a:solidFill>
                          <a:srgbClr val="0070C0"/>
                        </a:solidFill>
                        <a:effectLst/>
                        <a:latin typeface="Times New Roman" panose="02020603050405020304" pitchFamily="18" charset="0"/>
                        <a:ea typeface="Times New Roman" panose="02020603050405020304" pitchFamily="18" charset="0"/>
                        <a:cs typeface="+mn-cs"/>
                      </a:endParaRPr>
                    </a:p>
                  </a:txBody>
                  <a:tcPr/>
                </a:tc>
                <a:tc>
                  <a:txBody>
                    <a:bodyPr/>
                    <a:lstStyle/>
                    <a:p>
                      <a:pPr marL="0" marR="0" algn="ctr" defTabSz="914400" rtl="0" eaLnBrk="1" latinLnBrk="0" hangingPunct="1">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cs typeface="+mn-cs"/>
                        </a:rPr>
                        <a:t>10C</a:t>
                      </a:r>
                      <a:endParaRPr lang="en-US" sz="1000" i="1" kern="1200" dirty="0">
                        <a:solidFill>
                          <a:srgbClr val="0070C0"/>
                        </a:solidFill>
                        <a:effectLst/>
                        <a:latin typeface="Times New Roman" panose="02020603050405020304" pitchFamily="18" charset="0"/>
                        <a:ea typeface="Times New Roman" panose="02020603050405020304" pitchFamily="18" charset="0"/>
                        <a:cs typeface="+mn-cs"/>
                      </a:endParaRPr>
                    </a:p>
                  </a:txBody>
                  <a:tcPr anchor="b"/>
                </a:tc>
                <a:tc>
                  <a:txBody>
                    <a:bodyPr/>
                    <a:lstStyle/>
                    <a:p>
                      <a:pPr marL="0" marR="0" algn="ctr" defTabSz="914400" rtl="0" eaLnBrk="1" latinLnBrk="0" hangingPunct="1">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cs typeface="+mn-cs"/>
                        </a:rPr>
                        <a:t>Joint</a:t>
                      </a:r>
                      <a:endParaRPr lang="en-US" sz="1000" i="1" kern="1200" dirty="0">
                        <a:solidFill>
                          <a:srgbClr val="0070C0"/>
                        </a:solidFill>
                        <a:effectLst/>
                        <a:latin typeface="Times New Roman" panose="02020603050405020304" pitchFamily="18" charset="0"/>
                        <a:ea typeface="Times New Roman" panose="02020603050405020304" pitchFamily="18" charset="0"/>
                        <a:cs typeface="+mn-cs"/>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hlinkClick r:id="rId6"/>
                        </a:rPr>
                        <a:t>602r0</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LB 271 CR for 9.2.4.8</a:t>
                      </a:r>
                    </a:p>
                  </a:txBody>
                  <a:tcPr anchor="b"/>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Hanqing Lou</a:t>
                      </a:r>
                    </a:p>
                  </a:txBody>
                  <a:tcPr anchor="b"/>
                </a:tc>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Pending</a:t>
                      </a:r>
                    </a:p>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(schedule TBD)</a:t>
                      </a:r>
                    </a:p>
                  </a:txBody>
                  <a:tcPr anchor="b"/>
                </a:tc>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2C</a:t>
                      </a: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1" dirty="0">
                          <a:solidFill>
                            <a:srgbClr val="0070C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367r3</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US" sz="1000" i="1" dirty="0">
                          <a:solidFill>
                            <a:srgbClr val="0070C0"/>
                          </a:solidFill>
                          <a:effectLst/>
                          <a:latin typeface="Times New Roman" panose="02020603050405020304" pitchFamily="18" charset="0"/>
                          <a:ea typeface="Times New Roman" panose="02020603050405020304" pitchFamily="18" charset="0"/>
                        </a:rPr>
                        <a:t>LB271 CRs on 9.4.1.71</a:t>
                      </a:r>
                    </a:p>
                  </a:txBody>
                  <a:tcPr anchor="b"/>
                </a:tc>
                <a:tc>
                  <a:txBody>
                    <a:bodyPr/>
                    <a:lstStyle/>
                    <a:p>
                      <a:pPr marL="0" marR="0">
                        <a:spcBef>
                          <a:spcPts val="0"/>
                        </a:spcBef>
                        <a:spcAft>
                          <a:spcPts val="0"/>
                        </a:spcAft>
                      </a:pPr>
                      <a:r>
                        <a:rPr lang="en-US" sz="1000" i="1" dirty="0">
                          <a:solidFill>
                            <a:srgbClr val="0070C0"/>
                          </a:solidFill>
                          <a:effectLst/>
                          <a:latin typeface="Times New Roman" panose="02020603050405020304" pitchFamily="18" charset="0"/>
                          <a:ea typeface="Times New Roman" panose="02020603050405020304" pitchFamily="18" charset="0"/>
                        </a:rPr>
                        <a:t>Jinyoung Chun </a:t>
                      </a:r>
                    </a:p>
                  </a:txBody>
                  <a:tcPr anchor="b"/>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cs typeface="+mn-cs"/>
                        </a:rPr>
                        <a:t>Accepted</a:t>
                      </a:r>
                      <a:r>
                        <a:rPr lang="en-GB" sz="1000" i="1" kern="1200" dirty="0">
                          <a:solidFill>
                            <a:srgbClr val="0070C0"/>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US" sz="1000" i="1" dirty="0">
                          <a:solidFill>
                            <a:srgbClr val="0070C0"/>
                          </a:solidFill>
                          <a:effectLst/>
                          <a:latin typeface="Times New Roman" panose="02020603050405020304" pitchFamily="18" charset="0"/>
                          <a:ea typeface="Times New Roman" panose="02020603050405020304" pitchFamily="18" charset="0"/>
                        </a:rPr>
                        <a:t>2C</a:t>
                      </a:r>
                    </a:p>
                  </a:txBody>
                  <a:tcPr anchor="b"/>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rPr>
                        <a:t>Joint</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1" dirty="0">
                          <a:solidFill>
                            <a:srgbClr val="0070C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822r</a:t>
                      </a:r>
                      <a:r>
                        <a:rPr lang="en-US" sz="1000" i="1" dirty="0">
                          <a:solidFill>
                            <a:srgbClr val="0070C0"/>
                          </a:solidFill>
                          <a:effectLst/>
                          <a:latin typeface="Times New Roman" panose="02020603050405020304" pitchFamily="18" charset="0"/>
                          <a:ea typeface="Times New Roman" panose="02020603050405020304" pitchFamily="18" charset="0"/>
                        </a:rPr>
                        <a:t>1</a:t>
                      </a:r>
                    </a:p>
                  </a:txBody>
                  <a:tcPr anchor="b"/>
                </a:tc>
                <a:tc>
                  <a:txBody>
                    <a:bodyPr/>
                    <a:lstStyle/>
                    <a:p>
                      <a:pPr marL="0" marR="0">
                        <a:spcBef>
                          <a:spcPts val="0"/>
                        </a:spcBef>
                        <a:spcAft>
                          <a:spcPts val="0"/>
                        </a:spcAft>
                      </a:pPr>
                      <a:r>
                        <a:rPr lang="en-US" sz="1000" i="1" dirty="0">
                          <a:solidFill>
                            <a:srgbClr val="0070C0"/>
                          </a:solidFill>
                          <a:effectLst/>
                          <a:latin typeface="Times New Roman" panose="02020603050405020304" pitchFamily="18" charset="0"/>
                          <a:ea typeface="Times New Roman" panose="02020603050405020304" pitchFamily="18" charset="0"/>
                        </a:rPr>
                        <a:t>LB271 CR for 9 4 2 313 2</a:t>
                      </a:r>
                    </a:p>
                  </a:txBody>
                  <a:tcPr anchor="b"/>
                </a:tc>
                <a:tc>
                  <a:txBody>
                    <a:bodyPr/>
                    <a:lstStyle/>
                    <a:p>
                      <a:pPr marL="0" marR="0">
                        <a:spcBef>
                          <a:spcPts val="0"/>
                        </a:spcBef>
                        <a:spcAft>
                          <a:spcPts val="0"/>
                        </a:spcAft>
                      </a:pPr>
                      <a:r>
                        <a:rPr lang="en-US" sz="1000" i="1" dirty="0">
                          <a:solidFill>
                            <a:srgbClr val="0070C0"/>
                          </a:solidFill>
                          <a:effectLst/>
                          <a:latin typeface="Times New Roman" panose="02020603050405020304" pitchFamily="18" charset="0"/>
                          <a:ea typeface="Times New Roman" panose="02020603050405020304" pitchFamily="18" charset="0"/>
                        </a:rPr>
                        <a:t>Yanjun Sun</a:t>
                      </a:r>
                    </a:p>
                  </a:txBody>
                  <a:tcPr anchor="b"/>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Accepted</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US" sz="1000" i="1" dirty="0">
                          <a:solidFill>
                            <a:srgbClr val="0070C0"/>
                          </a:solidFill>
                          <a:effectLst/>
                          <a:latin typeface="Times New Roman" panose="02020603050405020304" pitchFamily="18" charset="0"/>
                          <a:ea typeface="Times New Roman" panose="02020603050405020304" pitchFamily="18" charset="0"/>
                        </a:rPr>
                        <a:t>8C</a:t>
                      </a:r>
                    </a:p>
                  </a:txBody>
                  <a:tcPr anchor="b"/>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rPr>
                        <a:t>Joint</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595978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96179327"/>
              </p:ext>
            </p:extLst>
          </p:nvPr>
        </p:nvGraphicFramePr>
        <p:xfrm>
          <a:off x="851217" y="1582301"/>
          <a:ext cx="7736269" cy="378896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828">
                <a:tc>
                  <a:txBody>
                    <a:bodyPr/>
                    <a:lstStyle/>
                    <a:p>
                      <a:pPr marL="0" marR="0" algn="ctr">
                        <a:spcBef>
                          <a:spcPts val="0"/>
                        </a:spcBef>
                        <a:spcAft>
                          <a:spcPts val="0"/>
                        </a:spcAft>
                      </a:pPr>
                      <a:r>
                        <a:rPr lang="en-GB" sz="1000" i="1" u="sng" dirty="0">
                          <a:solidFill>
                            <a:srgbClr val="0070C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542r1</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i="1">
                          <a:solidFill>
                            <a:srgbClr val="0070C0"/>
                          </a:solidFill>
                          <a:effectLst/>
                          <a:latin typeface="Times New Roman" panose="02020603050405020304" pitchFamily="18" charset="0"/>
                          <a:ea typeface="Times New Roman" panose="02020603050405020304" pitchFamily="18" charset="0"/>
                        </a:rPr>
                        <a:t>CR for EHT-SIG Part 3</a:t>
                      </a:r>
                      <a:endParaRPr lang="en-US" sz="1000" i="1">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i="1" dirty="0">
                          <a:solidFill>
                            <a:srgbClr val="0070C0"/>
                          </a:solidFill>
                          <a:effectLst/>
                          <a:latin typeface="Times New Roman" panose="02020603050405020304" pitchFamily="18" charset="0"/>
                          <a:ea typeface="Times New Roman" panose="02020603050405020304" pitchFamily="18" charset="0"/>
                        </a:rPr>
                        <a:t>Ross J. Yu</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cs typeface="+mn-cs"/>
                        </a:rPr>
                        <a:t>Accepted</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rPr>
                        <a:t>3</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rPr>
                        <a:t>PHY</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i="1" u="sng" dirty="0">
                          <a:solidFill>
                            <a:srgbClr val="0070C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533r2</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i="1">
                          <a:solidFill>
                            <a:srgbClr val="0070C0"/>
                          </a:solidFill>
                          <a:effectLst/>
                          <a:latin typeface="Times New Roman" panose="02020603050405020304" pitchFamily="18" charset="0"/>
                          <a:ea typeface="Times New Roman" panose="02020603050405020304" pitchFamily="18" charset="0"/>
                        </a:rPr>
                        <a:t>CR for EHT-SIG Part 2</a:t>
                      </a:r>
                      <a:endParaRPr lang="en-US" sz="1000" i="1">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i="1" dirty="0">
                          <a:solidFill>
                            <a:srgbClr val="0070C0"/>
                          </a:solidFill>
                          <a:effectLst/>
                          <a:latin typeface="Times New Roman" panose="02020603050405020304" pitchFamily="18" charset="0"/>
                          <a:ea typeface="Times New Roman" panose="02020603050405020304" pitchFamily="18" charset="0"/>
                        </a:rPr>
                        <a:t>Ross J. Yu</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kumimoji="0" lang="en-GB" sz="1000" b="0" i="1" u="none" strike="noStrike" kern="1200" cap="none" spc="0" normalizeH="0" baseline="0" noProof="0">
                          <a:ln>
                            <a:noFill/>
                          </a:ln>
                          <a:solidFill>
                            <a:srgbClr val="0070C0"/>
                          </a:solidFill>
                          <a:effectLst/>
                          <a:uLnTx/>
                          <a:uFillTx/>
                          <a:latin typeface="Times New Roman" panose="02020603050405020304" pitchFamily="18" charset="0"/>
                          <a:ea typeface="Times New Roman" panose="02020603050405020304" pitchFamily="18" charset="0"/>
                          <a:cs typeface="+mn-cs"/>
                        </a:rPr>
                        <a:t>Accepted</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rPr>
                        <a:t>2</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rPr>
                        <a:t>PHY</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i="1" u="sng">
                          <a:solidFill>
                            <a:srgbClr val="0070C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611r1</a:t>
                      </a:r>
                      <a:endParaRPr lang="en-US" sz="1000" i="1">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i="1">
                          <a:solidFill>
                            <a:srgbClr val="0070C0"/>
                          </a:solidFill>
                          <a:effectLst/>
                          <a:latin typeface="Times New Roman" panose="02020603050405020304" pitchFamily="18" charset="0"/>
                          <a:ea typeface="Times New Roman" panose="02020603050405020304" pitchFamily="18" charset="0"/>
                        </a:rPr>
                        <a:t>CR for EHT PPE Thresholds Field</a:t>
                      </a:r>
                      <a:endParaRPr lang="en-US" sz="1000" i="1">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i="1">
                          <a:solidFill>
                            <a:srgbClr val="0070C0"/>
                          </a:solidFill>
                          <a:effectLst/>
                          <a:latin typeface="Times New Roman" panose="02020603050405020304" pitchFamily="18" charset="0"/>
                          <a:ea typeface="Times New Roman" panose="02020603050405020304" pitchFamily="18" charset="0"/>
                        </a:rPr>
                        <a:t>Mengshi Hu</a:t>
                      </a:r>
                      <a:endParaRPr lang="en-US" sz="1000" i="1">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kumimoji="0" lang="en-GB" sz="1000" b="0" i="1" u="none" strike="noStrike" kern="1200" cap="none" spc="0" normalizeH="0" baseline="0" noProof="0">
                          <a:ln>
                            <a:noFill/>
                          </a:ln>
                          <a:solidFill>
                            <a:srgbClr val="0070C0"/>
                          </a:solidFill>
                          <a:effectLst/>
                          <a:uLnTx/>
                          <a:uFillTx/>
                          <a:latin typeface="Times New Roman" panose="02020603050405020304" pitchFamily="18" charset="0"/>
                          <a:ea typeface="Times New Roman" panose="02020603050405020304" pitchFamily="18" charset="0"/>
                          <a:cs typeface="+mn-cs"/>
                        </a:rPr>
                        <a:t>Accepted</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i="1" kern="1200">
                          <a:solidFill>
                            <a:srgbClr val="0070C0"/>
                          </a:solidFill>
                          <a:effectLst/>
                          <a:latin typeface="Times New Roman" panose="02020603050405020304" pitchFamily="18" charset="0"/>
                          <a:ea typeface="Times New Roman" panose="02020603050405020304" pitchFamily="18" charset="0"/>
                        </a:rPr>
                        <a:t>11</a:t>
                      </a:r>
                      <a:endParaRPr lang="en-US" sz="1000" i="1">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rPr>
                        <a:t>PHY</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i="1" u="sng" dirty="0">
                          <a:solidFill>
                            <a:srgbClr val="0070C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652r2</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i="1">
                          <a:solidFill>
                            <a:srgbClr val="0070C0"/>
                          </a:solidFill>
                          <a:effectLst/>
                          <a:latin typeface="Times New Roman" panose="02020603050405020304" pitchFamily="18" charset="0"/>
                          <a:ea typeface="Times New Roman" panose="02020603050405020304" pitchFamily="18" charset="0"/>
                        </a:rPr>
                        <a:t>CR for CIDs 15325, 15326 and 17178</a:t>
                      </a:r>
                      <a:endParaRPr lang="en-US" sz="1000" i="1">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i="1">
                          <a:solidFill>
                            <a:srgbClr val="0070C0"/>
                          </a:solidFill>
                          <a:effectLst/>
                          <a:latin typeface="Times New Roman" panose="02020603050405020304" pitchFamily="18" charset="0"/>
                          <a:ea typeface="Times New Roman" panose="02020603050405020304" pitchFamily="18" charset="0"/>
                        </a:rPr>
                        <a:t>Mengshi Hu</a:t>
                      </a:r>
                      <a:endParaRPr lang="en-US" sz="1000" i="1">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kumimoji="0" lang="en-GB" sz="1000" b="0" i="1"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Accepted</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i="1" kern="1200">
                          <a:solidFill>
                            <a:srgbClr val="0070C0"/>
                          </a:solidFill>
                          <a:effectLst/>
                          <a:latin typeface="Times New Roman" panose="02020603050405020304" pitchFamily="18" charset="0"/>
                          <a:ea typeface="Times New Roman" panose="02020603050405020304" pitchFamily="18" charset="0"/>
                        </a:rPr>
                        <a:t>3</a:t>
                      </a:r>
                      <a:endParaRPr lang="en-US" sz="1000" i="1">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rPr>
                        <a:t>PHY</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i="1" u="sng" dirty="0">
                          <a:solidFill>
                            <a:srgbClr val="0070C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682r</a:t>
                      </a:r>
                      <a:r>
                        <a:rPr lang="en-GB" sz="1000" i="1" u="sng" dirty="0">
                          <a:solidFill>
                            <a:srgbClr val="0070C0"/>
                          </a:solidFill>
                          <a:effectLst/>
                          <a:latin typeface="Times New Roman" panose="02020603050405020304" pitchFamily="18" charset="0"/>
                          <a:ea typeface="Times New Roman" panose="02020603050405020304" pitchFamily="18" charset="0"/>
                        </a:rPr>
                        <a:t>1</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i="1">
                          <a:solidFill>
                            <a:srgbClr val="0070C0"/>
                          </a:solidFill>
                          <a:effectLst/>
                          <a:latin typeface="Times New Roman" panose="02020603050405020304" pitchFamily="18" charset="0"/>
                          <a:ea typeface="Times New Roman" panose="02020603050405020304" pitchFamily="18" charset="0"/>
                        </a:rPr>
                        <a:t>LB 271 comment resolutions for CRs in 9.4.2.313.3</a:t>
                      </a:r>
                      <a:endParaRPr lang="en-US" sz="1000" i="1">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i="1">
                          <a:solidFill>
                            <a:srgbClr val="0070C0"/>
                          </a:solidFill>
                          <a:effectLst/>
                          <a:latin typeface="Times New Roman" panose="02020603050405020304" pitchFamily="18" charset="0"/>
                          <a:ea typeface="Times New Roman" panose="02020603050405020304" pitchFamily="18" charset="0"/>
                        </a:rPr>
                        <a:t>Kanke Wu</a:t>
                      </a:r>
                      <a:endParaRPr lang="en-US" sz="1000" i="1">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cs typeface="+mn-cs"/>
                        </a:rPr>
                        <a:t>Accepted</a:t>
                      </a:r>
                      <a:r>
                        <a:rPr lang="en-GB" sz="1000" i="1" kern="1200" dirty="0">
                          <a:solidFill>
                            <a:srgbClr val="0070C0"/>
                          </a:solidFill>
                          <a:effectLst/>
                          <a:latin typeface="Times New Roman" panose="02020603050405020304" pitchFamily="18" charset="0"/>
                          <a:ea typeface="Times New Roman" panose="02020603050405020304" pitchFamily="18" charset="0"/>
                        </a:rPr>
                        <a:t>-47</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i="1" kern="1200">
                          <a:solidFill>
                            <a:srgbClr val="0070C0"/>
                          </a:solidFill>
                          <a:effectLst/>
                          <a:latin typeface="Times New Roman" panose="02020603050405020304" pitchFamily="18" charset="0"/>
                          <a:ea typeface="Times New Roman" panose="02020603050405020304" pitchFamily="18" charset="0"/>
                        </a:rPr>
                        <a:t>52</a:t>
                      </a:r>
                      <a:endParaRPr lang="en-US" sz="1000" i="1">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rPr>
                        <a:t>PHY</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i="1" u="sng">
                          <a:solidFill>
                            <a:srgbClr val="0070C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687r0</a:t>
                      </a:r>
                      <a:endParaRPr lang="en-US" sz="1000" i="1">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i="1" dirty="0">
                          <a:solidFill>
                            <a:srgbClr val="0070C0"/>
                          </a:solidFill>
                          <a:effectLst/>
                          <a:latin typeface="Times New Roman" panose="02020603050405020304" pitchFamily="18" charset="0"/>
                          <a:ea typeface="Times New Roman" panose="02020603050405020304" pitchFamily="18" charset="0"/>
                        </a:rPr>
                        <a:t>CR for 36.3.7 overview of the PPDU encoding process</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i="1">
                          <a:solidFill>
                            <a:srgbClr val="0070C0"/>
                          </a:solidFill>
                          <a:effectLst/>
                          <a:latin typeface="Times New Roman" panose="02020603050405020304" pitchFamily="18" charset="0"/>
                          <a:ea typeface="Times New Roman" panose="02020603050405020304" pitchFamily="18" charset="0"/>
                        </a:rPr>
                        <a:t>Bo Gong</a:t>
                      </a:r>
                      <a:endParaRPr lang="en-US" sz="1000" i="1">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kumimoji="0" lang="en-GB" sz="1000" b="0" i="1"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Accepted</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i="1" kern="1200">
                          <a:solidFill>
                            <a:srgbClr val="0070C0"/>
                          </a:solidFill>
                          <a:effectLst/>
                          <a:latin typeface="Times New Roman" panose="02020603050405020304" pitchFamily="18" charset="0"/>
                          <a:ea typeface="Times New Roman" panose="02020603050405020304" pitchFamily="18" charset="0"/>
                        </a:rPr>
                        <a:t>5</a:t>
                      </a:r>
                      <a:endParaRPr lang="en-US" sz="1000" i="1">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rPr>
                        <a:t>PHY</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i="1" u="sng">
                          <a:solidFill>
                            <a:srgbClr val="0070C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686r0</a:t>
                      </a:r>
                      <a:endParaRPr lang="en-US" sz="1000" i="1">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i="1">
                          <a:solidFill>
                            <a:srgbClr val="0070C0"/>
                          </a:solidFill>
                          <a:effectLst/>
                          <a:latin typeface="Times New Roman" panose="02020603050405020304" pitchFamily="18" charset="0"/>
                          <a:ea typeface="Times New Roman" panose="02020603050405020304" pitchFamily="18" charset="0"/>
                        </a:rPr>
                        <a:t>CR for 36.2.6 Support for non-HT, HT, VHT and HE formats</a:t>
                      </a:r>
                      <a:endParaRPr lang="en-US" sz="1000" i="1">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i="1">
                          <a:solidFill>
                            <a:srgbClr val="0070C0"/>
                          </a:solidFill>
                          <a:effectLst/>
                          <a:latin typeface="Times New Roman" panose="02020603050405020304" pitchFamily="18" charset="0"/>
                          <a:ea typeface="Times New Roman" panose="02020603050405020304" pitchFamily="18" charset="0"/>
                        </a:rPr>
                        <a:t>Bo Gong</a:t>
                      </a:r>
                      <a:endParaRPr lang="en-US" sz="1000" i="1">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kumimoji="0" lang="en-GB" sz="1000" b="0" i="1"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Accepted</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i="1" kern="1200">
                          <a:solidFill>
                            <a:srgbClr val="0070C0"/>
                          </a:solidFill>
                          <a:effectLst/>
                          <a:latin typeface="Times New Roman" panose="02020603050405020304" pitchFamily="18" charset="0"/>
                          <a:ea typeface="Times New Roman" panose="02020603050405020304" pitchFamily="18" charset="0"/>
                        </a:rPr>
                        <a:t>4</a:t>
                      </a:r>
                      <a:endParaRPr lang="en-US" sz="1000" i="1">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rPr>
                        <a:t>PHY</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i="1" u="sng">
                          <a:solidFill>
                            <a:srgbClr val="0070C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685r0</a:t>
                      </a:r>
                      <a:endParaRPr lang="en-US" sz="1000" i="1">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i="1">
                          <a:solidFill>
                            <a:srgbClr val="0070C0"/>
                          </a:solidFill>
                          <a:effectLst/>
                          <a:latin typeface="Times New Roman" panose="02020603050405020304" pitchFamily="18" charset="0"/>
                          <a:ea typeface="Times New Roman" panose="02020603050405020304" pitchFamily="18" charset="0"/>
                        </a:rPr>
                        <a:t>cr-for-36.2.4-PHY CONFIG_VECTOR</a:t>
                      </a:r>
                      <a:endParaRPr lang="en-US" sz="1000" i="1">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i="1">
                          <a:solidFill>
                            <a:srgbClr val="0070C0"/>
                          </a:solidFill>
                          <a:effectLst/>
                          <a:latin typeface="Times New Roman" panose="02020603050405020304" pitchFamily="18" charset="0"/>
                          <a:ea typeface="Times New Roman" panose="02020603050405020304" pitchFamily="18" charset="0"/>
                        </a:rPr>
                        <a:t>Bo Gong</a:t>
                      </a:r>
                      <a:endParaRPr lang="en-US" sz="1000" i="1">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kumimoji="0" lang="en-GB" sz="1000" b="0" i="1"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Accepted</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rPr>
                        <a:t>3</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rPr>
                        <a:t>PHY</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i="1" u="sng" dirty="0">
                          <a:solidFill>
                            <a:srgbClr val="0070C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699r1</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i="1" dirty="0">
                          <a:solidFill>
                            <a:srgbClr val="0070C0"/>
                          </a:solidFill>
                          <a:effectLst/>
                          <a:latin typeface="Times New Roman" panose="02020603050405020304" pitchFamily="18" charset="0"/>
                          <a:ea typeface="Times New Roman" panose="02020603050405020304" pitchFamily="18" charset="0"/>
                        </a:rPr>
                        <a:t>CID 17146</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i="1" dirty="0">
                          <a:solidFill>
                            <a:srgbClr val="0070C0"/>
                          </a:solidFill>
                          <a:effectLst/>
                          <a:latin typeface="Times New Roman" panose="02020603050405020304" pitchFamily="18" charset="0"/>
                          <a:ea typeface="Times New Roman" panose="02020603050405020304" pitchFamily="18" charset="0"/>
                        </a:rPr>
                        <a:t>Sigurd Schelstraete</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kumimoji="0" lang="en-GB" sz="1000" b="0" i="1"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Accepted</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i="1" kern="1200">
                          <a:solidFill>
                            <a:srgbClr val="0070C0"/>
                          </a:solidFill>
                          <a:effectLst/>
                          <a:latin typeface="Times New Roman" panose="02020603050405020304" pitchFamily="18" charset="0"/>
                          <a:ea typeface="Times New Roman" panose="02020603050405020304" pitchFamily="18" charset="0"/>
                        </a:rPr>
                        <a:t>1</a:t>
                      </a:r>
                      <a:endParaRPr lang="en-US" sz="1000" i="1">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rPr>
                        <a:t>PHY</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970985450"/>
                  </a:ext>
                </a:extLst>
              </a:tr>
              <a:tr h="297047">
                <a:tc>
                  <a:txBody>
                    <a:bodyPr/>
                    <a:lstStyle/>
                    <a:p>
                      <a:pPr marL="0" marR="0" algn="ctr">
                        <a:spcBef>
                          <a:spcPts val="0"/>
                        </a:spcBef>
                        <a:spcAft>
                          <a:spcPts val="0"/>
                        </a:spcAft>
                      </a:pPr>
                      <a:r>
                        <a:rPr lang="en-GB" sz="1000" i="1" u="sng" dirty="0">
                          <a:solidFill>
                            <a:srgbClr val="0070C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670r0</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i="1" dirty="0">
                          <a:solidFill>
                            <a:srgbClr val="0070C0"/>
                          </a:solidFill>
                          <a:effectLst/>
                          <a:latin typeface="Times New Roman" panose="02020603050405020304" pitchFamily="18" charset="0"/>
                          <a:ea typeface="Times New Roman" panose="02020603050405020304" pitchFamily="18" charset="0"/>
                        </a:rPr>
                        <a:t>CR-for-clause 3.2</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i="1" dirty="0">
                          <a:solidFill>
                            <a:srgbClr val="0070C0"/>
                          </a:solidFill>
                          <a:effectLst/>
                          <a:latin typeface="Times New Roman" panose="02020603050405020304" pitchFamily="18" charset="0"/>
                          <a:ea typeface="Times New Roman" panose="02020603050405020304" pitchFamily="18" charset="0"/>
                        </a:rPr>
                        <a:t>Dongguk Lim</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kumimoji="0" lang="en-GB" sz="1000" b="0" i="1"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Accepted</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rPr>
                        <a:t>11</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rPr>
                        <a:t>PHY</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1000" b="0" i="1" kern="1200" dirty="0">
                          <a:solidFill>
                            <a:srgbClr val="0070C0"/>
                          </a:solidFill>
                          <a:latin typeface="+mn-lt"/>
                          <a:ea typeface="+mn-ea"/>
                          <a:cs typeface="+mn-cs"/>
                          <a:hlinkClick r:id="rId12">
                            <a:extLst>
                              <a:ext uri="{A12FA001-AC4F-418D-AE19-62706E023703}">
                                <ahyp:hlinkClr xmlns:ahyp="http://schemas.microsoft.com/office/drawing/2018/hyperlinkcolor" val="tx"/>
                              </a:ext>
                            </a:extLst>
                          </a:hlinkClick>
                        </a:rPr>
                        <a:t>826r0</a:t>
                      </a:r>
                      <a:endParaRPr lang="en-US" sz="1000" b="0" i="1" kern="1200" dirty="0">
                        <a:solidFill>
                          <a:srgbClr val="0070C0"/>
                        </a:solidFill>
                        <a:latin typeface="+mn-lt"/>
                        <a:ea typeface="+mn-ea"/>
                        <a:cs typeface="+mn-cs"/>
                      </a:endParaRPr>
                    </a:p>
                  </a:txBody>
                  <a:tcPr marL="0" marR="9525" marT="9525" marB="0" anchor="b"/>
                </a:tc>
                <a:tc>
                  <a:txBody>
                    <a:bodyPr/>
                    <a:lstStyle/>
                    <a:p>
                      <a:pPr algn="l" fontAlgn="b"/>
                      <a:r>
                        <a:rPr lang="en-US" sz="1000" b="0" i="1" kern="1200" dirty="0">
                          <a:solidFill>
                            <a:srgbClr val="0070C0"/>
                          </a:solidFill>
                          <a:latin typeface="+mn-lt"/>
                          <a:ea typeface="+mn-ea"/>
                          <a:cs typeface="+mn-cs"/>
                        </a:rPr>
                        <a:t>  </a:t>
                      </a:r>
                      <a:r>
                        <a:rPr lang="en-US" sz="1000" b="0" i="1" kern="1200" dirty="0" err="1">
                          <a:solidFill>
                            <a:srgbClr val="0070C0"/>
                          </a:solidFill>
                          <a:latin typeface="+mn-lt"/>
                          <a:ea typeface="+mn-ea"/>
                          <a:cs typeface="+mn-cs"/>
                        </a:rPr>
                        <a:t>cr</a:t>
                      </a:r>
                      <a:r>
                        <a:rPr lang="en-US" sz="1000" b="0" i="1" kern="1200" dirty="0">
                          <a:solidFill>
                            <a:srgbClr val="0070C0"/>
                          </a:solidFill>
                          <a:latin typeface="+mn-lt"/>
                          <a:ea typeface="+mn-ea"/>
                          <a:cs typeface="+mn-cs"/>
                        </a:rPr>
                        <a:t>-for-CID 17229 and 17231</a:t>
                      </a:r>
                    </a:p>
                  </a:txBody>
                  <a:tcPr marL="9525" marR="9525" marT="9525" marB="0" anchor="b"/>
                </a:tc>
                <a:tc>
                  <a:txBody>
                    <a:bodyPr/>
                    <a:lstStyle/>
                    <a:p>
                      <a:pPr marL="0" marR="0" algn="l">
                        <a:spcBef>
                          <a:spcPts val="0"/>
                        </a:spcBef>
                        <a:spcAft>
                          <a:spcPts val="0"/>
                        </a:spcAft>
                      </a:pPr>
                      <a:r>
                        <a:rPr lang="en-US" sz="1000" b="0" i="1" kern="1200" dirty="0" err="1">
                          <a:solidFill>
                            <a:srgbClr val="0070C0"/>
                          </a:solidFill>
                          <a:effectLst/>
                          <a:latin typeface="+mn-lt"/>
                          <a:ea typeface="+mn-ea"/>
                          <a:cs typeface="+mn-cs"/>
                        </a:rPr>
                        <a:t>Yapu</a:t>
                      </a:r>
                      <a:r>
                        <a:rPr lang="en-US" sz="1000" b="0" i="1" kern="1200" dirty="0">
                          <a:solidFill>
                            <a:srgbClr val="0070C0"/>
                          </a:solidFill>
                          <a:effectLst/>
                          <a:latin typeface="+mn-lt"/>
                          <a:ea typeface="+mn-ea"/>
                          <a:cs typeface="+mn-cs"/>
                        </a:rPr>
                        <a:t> Li</a:t>
                      </a:r>
                      <a:endParaRPr lang="en-US" sz="1000" i="1"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GB" sz="1000" b="0" i="1"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Accepted</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2</a:t>
                      </a:r>
                      <a:endParaRPr lang="en-US" sz="1000" i="1"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PHY</a:t>
                      </a:r>
                      <a:endParaRPr lang="en-US" sz="1000" i="1" dirty="0">
                        <a:solidFill>
                          <a:srgbClr val="0070C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1" kern="1200" dirty="0">
                          <a:solidFill>
                            <a:srgbClr val="0070C0"/>
                          </a:solidFill>
                          <a:latin typeface="+mn-lt"/>
                          <a:ea typeface="+mn-ea"/>
                          <a:cs typeface="+mn-cs"/>
                          <a:hlinkClick r:id="rId13">
                            <a:extLst>
                              <a:ext uri="{A12FA001-AC4F-418D-AE19-62706E023703}">
                                <ahyp:hlinkClr xmlns:ahyp="http://schemas.microsoft.com/office/drawing/2018/hyperlinkcolor" val="tx"/>
                              </a:ext>
                            </a:extLst>
                          </a:hlinkClick>
                        </a:rPr>
                        <a:t>741r1</a:t>
                      </a:r>
                      <a:endParaRPr lang="en-US" sz="1000" b="0" i="1" kern="1200" dirty="0">
                        <a:solidFill>
                          <a:srgbClr val="0070C0"/>
                        </a:solidFill>
                        <a:latin typeface="+mn-lt"/>
                        <a:ea typeface="+mn-ea"/>
                        <a:cs typeface="+mn-cs"/>
                      </a:endParaRPr>
                    </a:p>
                  </a:txBody>
                  <a:tcPr marL="0" marR="9525" marT="9525" marB="0" anchor="b"/>
                </a:tc>
                <a:tc>
                  <a:txBody>
                    <a:bodyPr/>
                    <a:lstStyle/>
                    <a:p>
                      <a:pPr algn="l" fontAlgn="b"/>
                      <a:r>
                        <a:rPr lang="en-US" sz="1000" b="0" i="1" kern="1200" dirty="0">
                          <a:solidFill>
                            <a:srgbClr val="0070C0"/>
                          </a:solidFill>
                          <a:latin typeface="+mn-lt"/>
                          <a:ea typeface="+mn-ea"/>
                          <a:cs typeface="+mn-cs"/>
                        </a:rPr>
                        <a:t>  cr-d3-0-txvector-rxvector-parameters-part1</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i="1" dirty="0">
                          <a:solidFill>
                            <a:srgbClr val="0070C0"/>
                          </a:solidFill>
                          <a:effectLst/>
                          <a:latin typeface="+mn-lt"/>
                          <a:ea typeface="Times New Roman" panose="02020603050405020304" pitchFamily="18" charset="0"/>
                        </a:rPr>
                        <a:t>  Bo Sun</a:t>
                      </a:r>
                    </a:p>
                  </a:txBody>
                  <a:tcPr marL="9525" marR="9525" marT="9525" marB="0" anchor="b"/>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cs typeface="+mn-cs"/>
                        </a:rPr>
                        <a:t>Accepted</a:t>
                      </a:r>
                      <a:r>
                        <a:rPr lang="en-GB" sz="1000" i="1" kern="1200" dirty="0">
                          <a:solidFill>
                            <a:srgbClr val="0070C0"/>
                          </a:solidFill>
                          <a:effectLst/>
                          <a:latin typeface="Times New Roman" panose="02020603050405020304" pitchFamily="18" charset="0"/>
                          <a:ea typeface="Times New Roman" panose="02020603050405020304" pitchFamily="18" charset="0"/>
                        </a:rPr>
                        <a:t>-31</a:t>
                      </a:r>
                    </a:p>
                  </a:txBody>
                  <a:tcPr anchor="b"/>
                </a:tc>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rPr>
                        <a:t>33</a:t>
                      </a:r>
                    </a:p>
                  </a:txBody>
                  <a:tcPr anchor="b"/>
                </a:tc>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65654991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71040090"/>
              </p:ext>
            </p:extLst>
          </p:nvPr>
        </p:nvGraphicFramePr>
        <p:xfrm>
          <a:off x="851217" y="1582301"/>
          <a:ext cx="7736269" cy="387938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742r0</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cr-d3-0-txvector-rxvector-parameters-part2</a:t>
                      </a:r>
                    </a:p>
                  </a:txBody>
                  <a:tcPr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dirty="0">
                          <a:solidFill>
                            <a:srgbClr val="FF0000"/>
                          </a:solidFill>
                          <a:effectLst/>
                          <a:latin typeface="+mn-lt"/>
                          <a:ea typeface="Times New Roman" panose="02020603050405020304" pitchFamily="18" charset="0"/>
                        </a:rPr>
                        <a:t>  Bo Sun</a:t>
                      </a:r>
                    </a:p>
                  </a:txBody>
                  <a:tcPr marL="9525" marR="9525" marT="9525" marB="0" anchor="b"/>
                </a:tc>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Deferred</a:t>
                      </a:r>
                    </a:p>
                  </a:txBody>
                  <a:tcPr anchor="b"/>
                </a:tc>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781r0</a:t>
                      </a:r>
                      <a:endParaRPr lang="en-US" sz="1000" i="1"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1" dirty="0">
                          <a:solidFill>
                            <a:srgbClr val="0070C0"/>
                          </a:solidFill>
                          <a:effectLst/>
                          <a:latin typeface="+mn-lt"/>
                          <a:ea typeface="Times New Roman" panose="02020603050405020304" pitchFamily="18" charset="0"/>
                        </a:rPr>
                        <a:t>CR for 36.3.2.5 20 MHz operating non-AP EHT STAs participating in wider bandwidth OFDMA</a:t>
                      </a:r>
                    </a:p>
                  </a:txBody>
                  <a:tcPr anchor="b"/>
                </a:tc>
                <a:tc>
                  <a:txBody>
                    <a:bodyPr/>
                    <a:lstStyle/>
                    <a:p>
                      <a:pPr marL="0" marR="0" algn="l">
                        <a:spcBef>
                          <a:spcPts val="0"/>
                        </a:spcBef>
                        <a:spcAft>
                          <a:spcPts val="0"/>
                        </a:spcAft>
                      </a:pPr>
                      <a:r>
                        <a:rPr lang="en-US" sz="1000" i="1" dirty="0">
                          <a:solidFill>
                            <a:srgbClr val="0070C0"/>
                          </a:solidFill>
                          <a:effectLst/>
                          <a:latin typeface="+mn-lt"/>
                          <a:ea typeface="Times New Roman" panose="02020603050405020304" pitchFamily="18" charset="0"/>
                        </a:rPr>
                        <a:t>Eunsung Park</a:t>
                      </a:r>
                    </a:p>
                  </a:txBody>
                  <a:tcPr anchor="b"/>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cs typeface="+mn-cs"/>
                        </a:rPr>
                        <a:t>Accepted</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502r1</a:t>
                      </a:r>
                      <a:endParaRPr lang="en-US" sz="1000" i="1"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1" dirty="0">
                          <a:solidFill>
                            <a:srgbClr val="0070C0"/>
                          </a:solidFill>
                          <a:effectLst/>
                          <a:latin typeface="+mn-lt"/>
                          <a:ea typeface="Times New Roman" panose="02020603050405020304" pitchFamily="18" charset="0"/>
                        </a:rPr>
                        <a:t>CRs for 36.3.14</a:t>
                      </a:r>
                    </a:p>
                  </a:txBody>
                  <a:tcPr anchor="b"/>
                </a:tc>
                <a:tc>
                  <a:txBody>
                    <a:bodyPr/>
                    <a:lstStyle/>
                    <a:p>
                      <a:pPr marL="0" marR="0" algn="l">
                        <a:spcBef>
                          <a:spcPts val="0"/>
                        </a:spcBef>
                        <a:spcAft>
                          <a:spcPts val="0"/>
                        </a:spcAft>
                      </a:pPr>
                      <a:r>
                        <a:rPr lang="en-US" sz="1000" i="1" dirty="0">
                          <a:solidFill>
                            <a:srgbClr val="0070C0"/>
                          </a:solidFill>
                          <a:effectLst/>
                          <a:latin typeface="+mn-lt"/>
                          <a:ea typeface="Times New Roman" panose="02020603050405020304" pitchFamily="18" charset="0"/>
                        </a:rPr>
                        <a:t>Zhi Mao</a:t>
                      </a:r>
                    </a:p>
                  </a:txBody>
                  <a:tcPr anchor="b"/>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cs typeface="+mn-cs"/>
                        </a:rPr>
                        <a:t>Accepted</a:t>
                      </a:r>
                      <a:endParaRPr lang="en-US" sz="1000" i="1"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rPr>
                        <a:t>6</a:t>
                      </a:r>
                    </a:p>
                  </a:txBody>
                  <a:tcPr anchor="b"/>
                </a:tc>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865r0</a:t>
                      </a:r>
                      <a:endParaRPr lang="en-US" sz="1000" i="1"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1" dirty="0">
                          <a:solidFill>
                            <a:srgbClr val="0070C0"/>
                          </a:solidFill>
                          <a:effectLst/>
                          <a:latin typeface="+mn-lt"/>
                          <a:ea typeface="Times New Roman" panose="02020603050405020304" pitchFamily="18" charset="0"/>
                        </a:rPr>
                        <a:t>LB 271 comment resolution for CID 17704</a:t>
                      </a:r>
                    </a:p>
                  </a:txBody>
                  <a:tcPr anchor="b"/>
                </a:tc>
                <a:tc>
                  <a:txBody>
                    <a:bodyPr/>
                    <a:lstStyle/>
                    <a:p>
                      <a:pPr marL="0" marR="0" algn="l">
                        <a:spcBef>
                          <a:spcPts val="0"/>
                        </a:spcBef>
                        <a:spcAft>
                          <a:spcPts val="0"/>
                        </a:spcAft>
                      </a:pPr>
                      <a:r>
                        <a:rPr lang="en-US" sz="1000" i="1" dirty="0">
                          <a:solidFill>
                            <a:srgbClr val="0070C0"/>
                          </a:solidFill>
                          <a:effectLst/>
                          <a:latin typeface="+mn-lt"/>
                          <a:ea typeface="Times New Roman" panose="02020603050405020304" pitchFamily="18" charset="0"/>
                        </a:rPr>
                        <a:t>Kanke Wu</a:t>
                      </a:r>
                    </a:p>
                  </a:txBody>
                  <a:tcPr anchor="b"/>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cs typeface="+mn-cs"/>
                        </a:rPr>
                        <a:t>Accepted</a:t>
                      </a:r>
                      <a:endParaRPr lang="en-US" sz="1000" i="1"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rgbClr val="7030A0"/>
                        </a:solidFill>
                        <a:latin typeface="+mn-lt"/>
                        <a:ea typeface="+mn-ea"/>
                        <a:cs typeface="+mn-cs"/>
                      </a:endParaRPr>
                    </a:p>
                  </a:txBody>
                  <a:tcPr marL="0" marR="9525" marT="9525" marB="0" anchor="b"/>
                </a:tc>
                <a:tc>
                  <a:txBody>
                    <a:bodyPr/>
                    <a:lstStyle/>
                    <a:p>
                      <a:pPr algn="l" fontAlgn="b"/>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rgbClr val="7030A0"/>
                        </a:solidFill>
                        <a:latin typeface="+mn-lt"/>
                        <a:ea typeface="+mn-ea"/>
                        <a:cs typeface="+mn-cs"/>
                      </a:endParaRPr>
                    </a:p>
                  </a:txBody>
                  <a:tcPr marL="0" marR="9525" marT="9525" marB="0" anchor="b"/>
                </a:tc>
                <a:tc>
                  <a:txBody>
                    <a:bodyPr/>
                    <a:lstStyle/>
                    <a:p>
                      <a:pPr algn="l" fontAlgn="b"/>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0" kern="1200" dirty="0">
                        <a:solidFill>
                          <a:srgbClr val="7030A0"/>
                        </a:solidFill>
                        <a:latin typeface="+mn-lt"/>
                        <a:ea typeface="+mn-ea"/>
                        <a:cs typeface="+mn-cs"/>
                      </a:endParaRPr>
                    </a:p>
                  </a:txBody>
                  <a:tcPr marL="0" marR="9525" marT="9525" marB="0" anchor="b"/>
                </a:tc>
                <a:tc>
                  <a:txBody>
                    <a:bodyPr/>
                    <a:lstStyle/>
                    <a:p>
                      <a:pPr algn="l" fontAlgn="b"/>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1000" b="0" i="0" kern="1200" dirty="0">
                        <a:solidFill>
                          <a:srgbClr val="7030A0"/>
                        </a:solidFill>
                        <a:effectLst/>
                        <a:latin typeface="+mn-lt"/>
                        <a:ea typeface="+mn-ea"/>
                        <a:cs typeface="+mn-cs"/>
                      </a:endParaRPr>
                    </a:p>
                  </a:txBody>
                  <a:tcPr marL="0" marR="0" marT="0" marB="0"/>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1000" b="0" i="0" kern="1200" dirty="0">
                        <a:solidFill>
                          <a:srgbClr val="7030A0"/>
                        </a:solidFill>
                        <a:latin typeface="+mn-lt"/>
                        <a:ea typeface="+mn-ea"/>
                        <a:cs typeface="+mn-cs"/>
                      </a:endParaRPr>
                    </a:p>
                  </a:txBody>
                  <a:tcPr marL="0" marR="9525" marT="9525" marB="0" anchor="b"/>
                </a:tc>
                <a:tc>
                  <a:txBody>
                    <a:bodyPr/>
                    <a:lstStyle/>
                    <a:p>
                      <a:pPr algn="l" fontAlgn="b"/>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rgbClr val="7030A0"/>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3450083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41997976"/>
              </p:ext>
            </p:extLst>
          </p:nvPr>
        </p:nvGraphicFramePr>
        <p:xfrm>
          <a:off x="851217" y="1582301"/>
          <a:ext cx="7736269" cy="401756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2"/>
                        </a:rPr>
                        <a:t>361r3</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CR for Reconfiguration ML element - part</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Binita Gupta</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03/16</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SP-6C</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6C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3"/>
                        </a:rPr>
                        <a:t>403r1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LB271 CR for CIDs in 35.3.4.1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Laurent Cariou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03/16</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SP-3C-TBD</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3C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0070C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568r3</a:t>
                      </a:r>
                      <a:endParaRPr lang="en-US" sz="10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70C0"/>
                          </a:solidFill>
                          <a:effectLst/>
                          <a:latin typeface="Times New Roman" panose="02020603050405020304" pitchFamily="18" charset="0"/>
                          <a:ea typeface="Times New Roman" panose="02020603050405020304" pitchFamily="18" charset="0"/>
                        </a:rPr>
                        <a:t>CIDs assigned to Abhi - Part 3</a:t>
                      </a:r>
                      <a:endParaRPr lang="en-US" sz="100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70C0"/>
                          </a:solidFill>
                          <a:effectLst/>
                          <a:latin typeface="Times New Roman" panose="02020603050405020304" pitchFamily="18" charset="0"/>
                          <a:ea typeface="Times New Roman" panose="02020603050405020304" pitchFamily="18" charset="0"/>
                        </a:rPr>
                        <a:t>Abhishek Patil</a:t>
                      </a:r>
                      <a:endParaRPr lang="en-US" sz="100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cs typeface="+mn-cs"/>
                        </a:rPr>
                        <a:t>Accepted</a:t>
                      </a:r>
                      <a:endParaRPr lang="en-GB" sz="1000" kern="12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2C</a:t>
                      </a:r>
                      <a:endParaRPr lang="en-US" sz="10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70C0"/>
                          </a:solidFill>
                          <a:effectLst/>
                          <a:latin typeface="Times New Roman" panose="02020603050405020304" pitchFamily="18" charset="0"/>
                          <a:ea typeface="Times New Roman" panose="02020603050405020304" pitchFamily="18" charset="0"/>
                        </a:rPr>
                        <a:t>MAC</a:t>
                      </a:r>
                      <a:endParaRPr lang="en-US" sz="10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i="1" u="sng" dirty="0">
                          <a:solidFill>
                            <a:srgbClr val="0070C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548r3</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rPr>
                        <a:t>LB271 Security Comment Resolutions Part 1</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rPr>
                        <a:t>Michael Montemurro</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cs typeface="+mn-cs"/>
                        </a:rPr>
                        <a:t>Accepted</a:t>
                      </a:r>
                      <a:r>
                        <a:rPr lang="en-GB" sz="1000" i="1" kern="1200" dirty="0">
                          <a:solidFill>
                            <a:srgbClr val="0070C0"/>
                          </a:solidFill>
                          <a:effectLst/>
                          <a:latin typeface="Times New Roman" panose="02020603050405020304" pitchFamily="18" charset="0"/>
                          <a:ea typeface="Times New Roman" panose="02020603050405020304" pitchFamily="18" charset="0"/>
                        </a:rPr>
                        <a:t>-28C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rPr>
                        <a:t>30C</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rPr>
                        <a:t>MAC</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i="1" u="sng" dirty="0">
                          <a:solidFill>
                            <a:srgbClr val="0070C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458r5</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rPr>
                        <a:t>CRs for 35.8.4 R-TWT announcement</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rPr>
                        <a:t>Chunyu Hu</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cs typeface="+mn-cs"/>
                        </a:rPr>
                        <a:t>Accepted</a:t>
                      </a:r>
                      <a:r>
                        <a:rPr lang="en-GB" sz="1000" i="1" kern="1200" dirty="0">
                          <a:solidFill>
                            <a:srgbClr val="0070C0"/>
                          </a:solidFill>
                          <a:effectLst/>
                          <a:latin typeface="Times New Roman" panose="02020603050405020304" pitchFamily="18" charset="0"/>
                          <a:ea typeface="Times New Roman" panose="02020603050405020304" pitchFamily="18" charset="0"/>
                        </a:rPr>
                        <a:t>-6C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Def-17C</a:t>
                      </a:r>
                    </a:p>
                  </a:txBody>
                  <a:tcPr/>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rPr>
                        <a:t>23C</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rPr>
                        <a:t>MAC</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i="1" u="sng" dirty="0">
                          <a:solidFill>
                            <a:srgbClr val="0070C0"/>
                          </a:solidFill>
                          <a:effectLst/>
                          <a:latin typeface="Times New Roman" panose="02020603050405020304" pitchFamily="18" charset="0"/>
                          <a:ea typeface="Times New Roman" panose="02020603050405020304" pitchFamily="18" charset="0"/>
                        </a:rPr>
                        <a:t>673r1</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i="1" kern="1200">
                          <a:solidFill>
                            <a:srgbClr val="0070C0"/>
                          </a:solidFill>
                          <a:effectLst/>
                          <a:latin typeface="Times New Roman" panose="02020603050405020304" pitchFamily="18" charset="0"/>
                          <a:ea typeface="Times New Roman" panose="02020603050405020304" pitchFamily="18" charset="0"/>
                        </a:rPr>
                        <a:t>LB271: CR for MICS CIDs</a:t>
                      </a:r>
                      <a:endParaRPr lang="en-US" sz="1000" i="1">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rPr>
                        <a:t>Abdel K. Ajami</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cs typeface="+mn-cs"/>
                        </a:rPr>
                        <a:t>Accepted</a:t>
                      </a:r>
                      <a:r>
                        <a:rPr lang="en-GB" sz="1000" i="1" kern="1200" dirty="0">
                          <a:solidFill>
                            <a:srgbClr val="0070C0"/>
                          </a:solidFill>
                          <a:effectLst/>
                          <a:latin typeface="Times New Roman" panose="02020603050405020304" pitchFamily="18" charset="0"/>
                          <a:ea typeface="Times New Roman" panose="02020603050405020304" pitchFamily="18" charset="0"/>
                        </a:rPr>
                        <a:t>-5C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Def-4C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rPr>
                        <a:t>9C</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rPr>
                        <a:t>MAC</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i="1" u="sng" dirty="0">
                          <a:solidFill>
                            <a:srgbClr val="0070C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693r</a:t>
                      </a:r>
                      <a:r>
                        <a:rPr lang="en-GB" sz="1000" i="1" u="sng" dirty="0">
                          <a:solidFill>
                            <a:srgbClr val="0070C0"/>
                          </a:solidFill>
                          <a:effectLst/>
                          <a:latin typeface="Times New Roman" panose="02020603050405020304" pitchFamily="18" charset="0"/>
                          <a:ea typeface="Times New Roman" panose="02020603050405020304" pitchFamily="18" charset="0"/>
                        </a:rPr>
                        <a:t>1</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i="1" kern="1200">
                          <a:solidFill>
                            <a:srgbClr val="0070C0"/>
                          </a:solidFill>
                          <a:effectLst/>
                          <a:latin typeface="Times New Roman" panose="02020603050405020304" pitchFamily="18" charset="0"/>
                          <a:ea typeface="Times New Roman" panose="02020603050405020304" pitchFamily="18" charset="0"/>
                        </a:rPr>
                        <a:t>CR on BTM</a:t>
                      </a:r>
                      <a:endParaRPr lang="en-US" sz="1000" i="1">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rPr>
                        <a:t>Guogang Huang</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cs typeface="+mn-cs"/>
                        </a:rPr>
                        <a:t>Accepted</a:t>
                      </a:r>
                      <a:r>
                        <a:rPr lang="en-GB" sz="1000" i="1" kern="1200" dirty="0">
                          <a:solidFill>
                            <a:srgbClr val="0070C0"/>
                          </a:solidFill>
                          <a:effectLst/>
                          <a:latin typeface="Times New Roman" panose="02020603050405020304" pitchFamily="18" charset="0"/>
                          <a:ea typeface="Times New Roman" panose="02020603050405020304" pitchFamily="18" charset="0"/>
                        </a:rPr>
                        <a:t>-7C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Def-3C</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i="1" kern="1200" dirty="0">
                          <a:solidFill>
                            <a:srgbClr val="0070C0"/>
                          </a:solidFill>
                          <a:effectLst/>
                          <a:latin typeface="Times New Roman" panose="02020603050405020304" pitchFamily="18" charset="0"/>
                          <a:ea typeface="Times New Roman" panose="02020603050405020304" pitchFamily="18" charset="0"/>
                        </a:rPr>
                        <a:t>	10C</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rPr>
                        <a:t>MAC</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1" dirty="0">
                          <a:solidFill>
                            <a:srgbClr val="0070C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373r1</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000" i="1" kern="1200" dirty="0">
                          <a:solidFill>
                            <a:srgbClr val="0070C0"/>
                          </a:solidFill>
                          <a:effectLst/>
                          <a:latin typeface="Times New Roman" panose="02020603050405020304" pitchFamily="18" charset="0"/>
                          <a:ea typeface="Times New Roman" panose="02020603050405020304" pitchFamily="18" charset="0"/>
                        </a:rPr>
                        <a:t>LB271 CR for Two BQRs</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rPr>
                        <a:t>Yunbo Li</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cs typeface="+mn-cs"/>
                        </a:rPr>
                        <a:t>Accepted</a:t>
                      </a:r>
                      <a:r>
                        <a:rPr lang="en-GB" sz="1000" i="1" kern="1200" dirty="0">
                          <a:solidFill>
                            <a:srgbClr val="0070C0"/>
                          </a:solidFill>
                          <a:effectLst/>
                          <a:latin typeface="Times New Roman" panose="02020603050405020304" pitchFamily="18" charset="0"/>
                          <a:ea typeface="Times New Roman" panose="02020603050405020304" pitchFamily="18" charset="0"/>
                        </a:rPr>
                        <a:t>-5C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i="1" kern="1200" dirty="0">
                          <a:solidFill>
                            <a:srgbClr val="0070C0"/>
                          </a:solidFill>
                          <a:effectLst/>
                          <a:latin typeface="Times New Roman" panose="02020603050405020304" pitchFamily="18" charset="0"/>
                          <a:ea typeface="Times New Roman" panose="02020603050405020304" pitchFamily="18" charset="0"/>
                        </a:rPr>
                        <a:t>	7C</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rPr>
                        <a:t>MAC</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i="1" u="sng" kern="1200" dirty="0">
                          <a:solidFill>
                            <a:srgbClr val="0070C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720r2</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i="1" kern="1200">
                          <a:solidFill>
                            <a:srgbClr val="0070C0"/>
                          </a:solidFill>
                          <a:effectLst/>
                          <a:latin typeface="Times New Roman" panose="02020603050405020304" pitchFamily="18" charset="0"/>
                          <a:ea typeface="Times New Roman" panose="02020603050405020304" pitchFamily="18" charset="0"/>
                        </a:rPr>
                        <a:t>LB271-4.9.6 (MLO reference model)</a:t>
                      </a:r>
                      <a:endParaRPr lang="en-US" sz="1000" i="1">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rPr>
                        <a:t>Duncan Ho</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cs typeface="+mn-cs"/>
                        </a:rPr>
                        <a:t>Accepted</a:t>
                      </a:r>
                      <a:r>
                        <a:rPr lang="en-GB" sz="1000" i="1" kern="1200" dirty="0">
                          <a:solidFill>
                            <a:srgbClr val="0070C0"/>
                          </a:solidFill>
                          <a:effectLst/>
                          <a:latin typeface="Times New Roman" panose="02020603050405020304" pitchFamily="18" charset="0"/>
                          <a:ea typeface="Times New Roman" panose="02020603050405020304" pitchFamily="18" charset="0"/>
                        </a:rPr>
                        <a:t>-11C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Def-1C</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i="1" kern="1200" dirty="0">
                          <a:solidFill>
                            <a:srgbClr val="0070C0"/>
                          </a:solidFill>
                          <a:effectLst/>
                          <a:latin typeface="Times New Roman" panose="02020603050405020304" pitchFamily="18" charset="0"/>
                          <a:ea typeface="Times New Roman" panose="02020603050405020304" pitchFamily="18" charset="0"/>
                        </a:rPr>
                        <a:t>	12C</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rPr>
                        <a:t>MAC</a:t>
                      </a:r>
                      <a:endParaRPr lang="en-US" sz="1000" i="1"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745r0</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35.3.18 part 3</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Liwen Chu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	18C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16168040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65761482"/>
              </p:ext>
            </p:extLst>
          </p:nvPr>
        </p:nvGraphicFramePr>
        <p:xfrm>
          <a:off x="851217" y="1582301"/>
          <a:ext cx="7736269" cy="471085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i="1" u="sng" dirty="0">
                          <a:solidFill>
                            <a:srgbClr val="0070C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754r</a:t>
                      </a:r>
                      <a:r>
                        <a:rPr lang="en-GB" sz="1000" i="1" u="sng" dirty="0">
                          <a:solidFill>
                            <a:srgbClr val="0070C0"/>
                          </a:solidFill>
                          <a:effectLst/>
                          <a:latin typeface="+mn-lt"/>
                          <a:ea typeface="Times New Roman" panose="02020603050405020304" pitchFamily="18" charset="0"/>
                        </a:rPr>
                        <a:t>2</a:t>
                      </a:r>
                      <a:endParaRPr lang="en-US" sz="1000" i="1" dirty="0">
                        <a:solidFill>
                          <a:srgbClr val="0070C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i="1" kern="1200" dirty="0">
                          <a:solidFill>
                            <a:srgbClr val="0070C0"/>
                          </a:solidFill>
                          <a:effectLst/>
                          <a:latin typeface="+mn-lt"/>
                          <a:ea typeface="Times New Roman" panose="02020603050405020304" pitchFamily="18" charset="0"/>
                        </a:rPr>
                        <a:t>CR for R-TWT - Part 2</a:t>
                      </a:r>
                      <a:endParaRPr lang="en-US" sz="1000" i="1" dirty="0">
                        <a:solidFill>
                          <a:srgbClr val="0070C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i="1" kern="1200" dirty="0">
                          <a:solidFill>
                            <a:srgbClr val="0070C0"/>
                          </a:solidFill>
                          <a:effectLst/>
                          <a:latin typeface="+mn-lt"/>
                          <a:ea typeface="Times New Roman" panose="02020603050405020304" pitchFamily="18" charset="0"/>
                        </a:rPr>
                        <a:t>Kumail Haider</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cs typeface="+mn-cs"/>
                        </a:rPr>
                        <a:t>Accepted</a:t>
                      </a:r>
                      <a:r>
                        <a:rPr lang="en-GB" sz="1000" i="1" kern="1200" dirty="0">
                          <a:solidFill>
                            <a:srgbClr val="0070C0"/>
                          </a:solidFill>
                          <a:effectLst/>
                          <a:latin typeface="Times New Roman" panose="02020603050405020304" pitchFamily="18" charset="0"/>
                          <a:ea typeface="Times New Roman" panose="02020603050405020304" pitchFamily="18" charset="0"/>
                        </a:rPr>
                        <a:t>-14C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Def-6C</a:t>
                      </a:r>
                    </a:p>
                  </a:txBody>
                  <a:tcPr/>
                </a:tc>
                <a:tc>
                  <a:txBody>
                    <a:bodyPr/>
                    <a:lstStyle/>
                    <a:p>
                      <a:pPr marL="0" marR="0">
                        <a:spcBef>
                          <a:spcPts val="0"/>
                        </a:spcBef>
                        <a:spcAft>
                          <a:spcPts val="0"/>
                        </a:spcAft>
                        <a:tabLst>
                          <a:tab pos="184785" algn="l"/>
                          <a:tab pos="251460" algn="ctr"/>
                        </a:tabLst>
                      </a:pPr>
                      <a:r>
                        <a:rPr lang="en-GB" sz="1000" i="1" kern="1200" dirty="0">
                          <a:solidFill>
                            <a:srgbClr val="0070C0"/>
                          </a:solidFill>
                          <a:effectLst/>
                          <a:latin typeface="+mn-lt"/>
                          <a:ea typeface="Times New Roman" panose="02020603050405020304" pitchFamily="18" charset="0"/>
                        </a:rPr>
                        <a:t>	20C</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MAC</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i="1" u="sng" dirty="0">
                          <a:solidFill>
                            <a:srgbClr val="0070C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757r2</a:t>
                      </a:r>
                      <a:endParaRPr lang="en-US" sz="1000" i="1" dirty="0">
                        <a:solidFill>
                          <a:srgbClr val="0070C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i="1" kern="1200" dirty="0">
                          <a:solidFill>
                            <a:srgbClr val="0070C0"/>
                          </a:solidFill>
                          <a:effectLst/>
                          <a:latin typeface="+mn-lt"/>
                          <a:ea typeface="Times New Roman" panose="02020603050405020304" pitchFamily="18" charset="0"/>
                        </a:rPr>
                        <a:t>CR for LB271 CIDs - Part3</a:t>
                      </a:r>
                      <a:endParaRPr lang="en-US" sz="1000" i="1" dirty="0">
                        <a:solidFill>
                          <a:srgbClr val="0070C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i="1" kern="1200" dirty="0">
                          <a:solidFill>
                            <a:srgbClr val="0070C0"/>
                          </a:solidFill>
                          <a:effectLst/>
                          <a:latin typeface="+mn-lt"/>
                          <a:ea typeface="Times New Roman" panose="02020603050405020304" pitchFamily="18" charset="0"/>
                        </a:rPr>
                        <a:t>Rubayet Shafin</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cs typeface="+mn-cs"/>
                        </a:rPr>
                        <a:t>Accepted</a:t>
                      </a:r>
                      <a:r>
                        <a:rPr lang="en-GB" sz="1000" i="1" kern="1200" dirty="0">
                          <a:solidFill>
                            <a:srgbClr val="0070C0"/>
                          </a:solidFill>
                          <a:effectLst/>
                          <a:latin typeface="Times New Roman" panose="02020603050405020304" pitchFamily="18" charset="0"/>
                          <a:ea typeface="Times New Roman" panose="02020603050405020304" pitchFamily="18" charset="0"/>
                        </a:rPr>
                        <a:t>-8C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i="1" kern="1200" dirty="0">
                          <a:solidFill>
                            <a:srgbClr val="0070C0"/>
                          </a:solidFill>
                          <a:effectLst/>
                          <a:latin typeface="+mn-lt"/>
                          <a:ea typeface="Times New Roman" panose="02020603050405020304" pitchFamily="18" charset="0"/>
                        </a:rPr>
                        <a:t>	10C</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MAC</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i="1" u="sng" dirty="0">
                          <a:solidFill>
                            <a:srgbClr val="0070C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731r2</a:t>
                      </a:r>
                      <a:endParaRPr lang="en-US" sz="1000" i="1" dirty="0">
                        <a:solidFill>
                          <a:srgbClr val="0070C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i="1" kern="1200">
                          <a:solidFill>
                            <a:srgbClr val="0070C0"/>
                          </a:solidFill>
                          <a:effectLst/>
                          <a:latin typeface="+mn-lt"/>
                          <a:ea typeface="Times New Roman" panose="02020603050405020304" pitchFamily="18" charset="0"/>
                        </a:rPr>
                        <a:t>Security Comment Resolutions Part 2</a:t>
                      </a:r>
                      <a:endParaRPr lang="en-US" sz="1000" i="1">
                        <a:solidFill>
                          <a:srgbClr val="0070C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i="1" kern="1200" dirty="0">
                          <a:solidFill>
                            <a:srgbClr val="0070C0"/>
                          </a:solidFill>
                          <a:effectLst/>
                          <a:latin typeface="+mn-lt"/>
                          <a:ea typeface="Times New Roman" panose="02020603050405020304" pitchFamily="18" charset="0"/>
                        </a:rPr>
                        <a:t>Michael Montemurro</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cs typeface="+mn-cs"/>
                        </a:rPr>
                        <a:t>Accepted</a:t>
                      </a:r>
                      <a:endParaRPr lang="en-GB" sz="1000" kern="12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15C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B05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786r0</a:t>
                      </a:r>
                      <a:endParaRPr lang="en-US" sz="100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mn-lt"/>
                          <a:ea typeface="Times New Roman" panose="02020603050405020304" pitchFamily="18" charset="0"/>
                        </a:rPr>
                        <a:t>CR for CID 16338</a:t>
                      </a:r>
                      <a:endParaRPr lang="en-US" sz="1000" dirty="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err="1">
                          <a:solidFill>
                            <a:srgbClr val="00B050"/>
                          </a:solidFill>
                          <a:effectLst/>
                          <a:latin typeface="+mn-lt"/>
                          <a:ea typeface="Times New Roman" panose="02020603050405020304" pitchFamily="18" charset="0"/>
                        </a:rPr>
                        <a:t>Juseong</a:t>
                      </a:r>
                      <a:r>
                        <a:rPr lang="en-GB" sz="1000" kern="1200" dirty="0">
                          <a:solidFill>
                            <a:srgbClr val="00B050"/>
                          </a:solidFill>
                          <a:effectLst/>
                          <a:latin typeface="+mn-lt"/>
                          <a:ea typeface="Times New Roman" panose="02020603050405020304" pitchFamily="18" charset="0"/>
                        </a:rPr>
                        <a:t> Moon</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Presented 05/17</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solidFill>
                            <a:srgbClr val="00B050"/>
                          </a:solidFill>
                          <a:effectLst/>
                          <a:latin typeface="+mn-lt"/>
                          <a:ea typeface="Times New Roman" panose="02020603050405020304" pitchFamily="18" charset="0"/>
                        </a:rPr>
                        <a:t>1C</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i="1" u="sng" dirty="0">
                          <a:solidFill>
                            <a:srgbClr val="0070C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738r2</a:t>
                      </a:r>
                      <a:endParaRPr lang="en-US" sz="1000" i="1" dirty="0">
                        <a:solidFill>
                          <a:srgbClr val="0070C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i="1" kern="1200" dirty="0">
                          <a:solidFill>
                            <a:srgbClr val="0070C0"/>
                          </a:solidFill>
                          <a:effectLst/>
                          <a:latin typeface="+mn-lt"/>
                          <a:ea typeface="Times New Roman" panose="02020603050405020304" pitchFamily="18" charset="0"/>
                        </a:rPr>
                        <a:t>CR for Clause 35.3.7.4.2 - Part 2</a:t>
                      </a:r>
                      <a:endParaRPr lang="en-US" sz="1000" i="1" dirty="0">
                        <a:solidFill>
                          <a:srgbClr val="0070C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i="1" kern="1200" dirty="0">
                          <a:solidFill>
                            <a:srgbClr val="0070C0"/>
                          </a:solidFill>
                          <a:effectLst/>
                          <a:latin typeface="+mn-lt"/>
                          <a:ea typeface="Times New Roman" panose="02020603050405020304" pitchFamily="18" charset="0"/>
                        </a:rPr>
                        <a:t>Arik Klein</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cs typeface="+mn-cs"/>
                        </a:rPr>
                        <a:t>Accepted</a:t>
                      </a:r>
                      <a:r>
                        <a:rPr lang="en-GB" sz="1000" i="1" kern="1200" dirty="0">
                          <a:solidFill>
                            <a:srgbClr val="0070C0"/>
                          </a:solidFill>
                          <a:effectLst/>
                          <a:latin typeface="Times New Roman" panose="02020603050405020304" pitchFamily="18" charset="0"/>
                          <a:ea typeface="Times New Roman" panose="02020603050405020304" pitchFamily="18" charset="0"/>
                        </a:rPr>
                        <a:t>-12C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Def-1C</a:t>
                      </a:r>
                    </a:p>
                  </a:txBody>
                  <a:tcPr/>
                </a:tc>
                <a:tc>
                  <a:txBody>
                    <a:bodyPr/>
                    <a:lstStyle/>
                    <a:p>
                      <a:pPr marL="0" marR="0" algn="ctr">
                        <a:spcBef>
                          <a:spcPts val="0"/>
                        </a:spcBef>
                        <a:spcAft>
                          <a:spcPts val="0"/>
                        </a:spcAft>
                        <a:tabLst>
                          <a:tab pos="184785" algn="l"/>
                          <a:tab pos="251460" algn="ctr"/>
                        </a:tabLst>
                      </a:pPr>
                      <a:r>
                        <a:rPr lang="en-GB" sz="1000" i="1" kern="1200" dirty="0">
                          <a:solidFill>
                            <a:srgbClr val="0070C0"/>
                          </a:solidFill>
                          <a:effectLst/>
                          <a:latin typeface="+mn-lt"/>
                          <a:ea typeface="Times New Roman" panose="02020603050405020304" pitchFamily="18" charset="0"/>
                        </a:rPr>
                        <a:t>13C</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MAC</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793r0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CR for CIDs in 35.3.12.4</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Laurent Cariou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25C</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i="1" u="sng" dirty="0">
                          <a:solidFill>
                            <a:srgbClr val="0070C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791r1</a:t>
                      </a:r>
                      <a:endParaRPr lang="en-US" sz="1000" i="1" dirty="0">
                        <a:solidFill>
                          <a:srgbClr val="0070C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i="1">
                          <a:solidFill>
                            <a:srgbClr val="0070C0"/>
                          </a:solidFill>
                          <a:effectLst/>
                          <a:latin typeface="+mn-lt"/>
                          <a:ea typeface="Times New Roman" panose="02020603050405020304" pitchFamily="18" charset="0"/>
                        </a:rPr>
                        <a:t> CR for CIDs in 35.3.23</a:t>
                      </a:r>
                      <a:endParaRPr lang="en-US" sz="1000" i="1">
                        <a:solidFill>
                          <a:srgbClr val="0070C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i="1" kern="1200" dirty="0">
                          <a:solidFill>
                            <a:srgbClr val="0070C0"/>
                          </a:solidFill>
                          <a:effectLst/>
                          <a:latin typeface="+mn-lt"/>
                          <a:ea typeface="Times New Roman" panose="02020603050405020304" pitchFamily="18" charset="0"/>
                        </a:rPr>
                        <a:t>Laurent Cariou</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cs typeface="+mn-cs"/>
                        </a:rPr>
                        <a:t>Accepted</a:t>
                      </a:r>
                      <a:r>
                        <a:rPr lang="en-GB" sz="1000" i="1" kern="1200" dirty="0">
                          <a:solidFill>
                            <a:srgbClr val="0070C0"/>
                          </a:solidFill>
                          <a:effectLst/>
                          <a:latin typeface="Times New Roman" panose="02020603050405020304" pitchFamily="18" charset="0"/>
                          <a:ea typeface="Times New Roman" panose="02020603050405020304" pitchFamily="18" charset="0"/>
                        </a:rPr>
                        <a:t>-6C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i="1" kern="1200" dirty="0">
                          <a:solidFill>
                            <a:srgbClr val="0070C0"/>
                          </a:solidFill>
                          <a:effectLst/>
                          <a:latin typeface="+mn-lt"/>
                          <a:ea typeface="Times New Roman" panose="02020603050405020304" pitchFamily="18" charset="0"/>
                        </a:rPr>
                        <a:t>8C</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MAC</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FF000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796r0</a:t>
                      </a:r>
                      <a:endParaRPr lang="en-US" sz="100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mn-lt"/>
                          <a:ea typeface="Times New Roman" panose="02020603050405020304" pitchFamily="18" charset="0"/>
                        </a:rPr>
                        <a:t>CR for R-TWT - Part 3</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mn-lt"/>
                          <a:ea typeface="Times New Roman" panose="02020603050405020304" pitchFamily="18" charset="0"/>
                        </a:rPr>
                        <a:t>Kumail Haider</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Deferred</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solidFill>
                            <a:srgbClr val="FF0000"/>
                          </a:solidFill>
                          <a:effectLst/>
                          <a:latin typeface="+mn-lt"/>
                          <a:ea typeface="Times New Roman" panose="02020603050405020304" pitchFamily="18" charset="0"/>
                        </a:rPr>
                        <a:t>5C</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dirty="0">
                          <a:solidFill>
                            <a:srgbClr val="00B05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802r0</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00B050"/>
                          </a:solidFill>
                          <a:effectLst/>
                          <a:latin typeface="+mn-lt"/>
                          <a:ea typeface="Times New Roman" panose="02020603050405020304" pitchFamily="18" charset="0"/>
                        </a:rPr>
                        <a:t>CR for CID 16415 on 35.3.17 Enhanced multi-link single radio operation</a:t>
                      </a:r>
                    </a:p>
                  </a:txBody>
                  <a:tcPr anchor="b"/>
                </a:tc>
                <a:tc>
                  <a:txBody>
                    <a:bodyPr/>
                    <a:lstStyle/>
                    <a:p>
                      <a:pPr marL="0" marR="0" algn="l">
                        <a:spcBef>
                          <a:spcPts val="0"/>
                        </a:spcBef>
                        <a:spcAft>
                          <a:spcPts val="0"/>
                        </a:spcAft>
                      </a:pPr>
                      <a:r>
                        <a:rPr lang="en-US" sz="1000" dirty="0">
                          <a:solidFill>
                            <a:srgbClr val="00B050"/>
                          </a:solidFill>
                          <a:effectLst/>
                          <a:latin typeface="+mn-lt"/>
                          <a:ea typeface="Times New Roman" panose="02020603050405020304" pitchFamily="18" charset="0"/>
                        </a:rPr>
                        <a:t>Liuming Lu</a:t>
                      </a: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Presented 05/16</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solidFill>
                            <a:srgbClr val="00B050"/>
                          </a:solidFill>
                          <a:effectLst/>
                          <a:latin typeface="+mn-lt"/>
                          <a:ea typeface="Times New Roman" panose="02020603050405020304" pitchFamily="18" charset="0"/>
                        </a:rPr>
                        <a:t>1C</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i="1" kern="1200" dirty="0">
                          <a:solidFill>
                            <a:srgbClr val="0070C0"/>
                          </a:solidFill>
                          <a:latin typeface="+mn-lt"/>
                          <a:ea typeface="+mn-ea"/>
                          <a:cs typeface="+mn-cs"/>
                          <a:hlinkClick r:id="rId10">
                            <a:extLst>
                              <a:ext uri="{A12FA001-AC4F-418D-AE19-62706E023703}">
                                <ahyp:hlinkClr xmlns:ahyp="http://schemas.microsoft.com/office/drawing/2018/hyperlinkcolor" val="tx"/>
                              </a:ext>
                            </a:extLst>
                          </a:hlinkClick>
                        </a:rPr>
                        <a:t>803r4</a:t>
                      </a:r>
                      <a:endParaRPr lang="en-US" sz="1000" b="0" i="1" kern="1200" dirty="0">
                        <a:solidFill>
                          <a:srgbClr val="0070C0"/>
                        </a:solidFill>
                        <a:latin typeface="+mn-lt"/>
                        <a:ea typeface="+mn-ea"/>
                        <a:cs typeface="+mn-cs"/>
                      </a:endParaRPr>
                    </a:p>
                  </a:txBody>
                  <a:tcPr marL="0" marR="9525" marT="9525" marB="0" anchor="b"/>
                </a:tc>
                <a:tc>
                  <a:txBody>
                    <a:bodyPr/>
                    <a:lstStyle/>
                    <a:p>
                      <a:pPr algn="l" fontAlgn="b"/>
                      <a:r>
                        <a:rPr lang="en-US" sz="1000" b="0" i="1" kern="1200" dirty="0">
                          <a:solidFill>
                            <a:srgbClr val="0070C0"/>
                          </a:solidFill>
                          <a:latin typeface="+mn-lt"/>
                          <a:ea typeface="+mn-ea"/>
                          <a:cs typeface="+mn-cs"/>
                        </a:rPr>
                        <a:t>  cr-for-35.3.7.1.7-Part-II</a:t>
                      </a:r>
                    </a:p>
                  </a:txBody>
                  <a:tcPr marL="9525" marR="9525" marT="9525" marB="0" anchor="b"/>
                </a:tc>
                <a:tc>
                  <a:txBody>
                    <a:bodyPr/>
                    <a:lstStyle/>
                    <a:p>
                      <a:pPr marL="0" marR="0" algn="l">
                        <a:spcBef>
                          <a:spcPts val="0"/>
                        </a:spcBef>
                        <a:spcAft>
                          <a:spcPts val="0"/>
                        </a:spcAft>
                      </a:pPr>
                      <a:r>
                        <a:rPr lang="en-US" sz="1000" i="1" dirty="0">
                          <a:solidFill>
                            <a:srgbClr val="0070C0"/>
                          </a:solidFill>
                          <a:effectLst/>
                          <a:latin typeface="+mn-lt"/>
                          <a:ea typeface="Times New Roman" panose="02020603050405020304" pitchFamily="18" charset="0"/>
                        </a:rPr>
                        <a:t>Jason Y. Guo</a:t>
                      </a:r>
                    </a:p>
                  </a:txBody>
                  <a:tcPr anchor="b"/>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cs typeface="+mn-cs"/>
                        </a:rPr>
                        <a:t>Accepted</a:t>
                      </a:r>
                      <a:r>
                        <a:rPr lang="en-GB" sz="1000" i="1" kern="1200" dirty="0">
                          <a:solidFill>
                            <a:srgbClr val="0070C0"/>
                          </a:solidFill>
                          <a:effectLst/>
                          <a:latin typeface="Times New Roman" panose="02020603050405020304" pitchFamily="18" charset="0"/>
                          <a:ea typeface="Times New Roman" panose="02020603050405020304" pitchFamily="18" charset="0"/>
                        </a:rPr>
                        <a:t>-6C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p>
                  </a:txBody>
                  <a:tcPr/>
                </a:tc>
                <a:tc>
                  <a:txBody>
                    <a:bodyPr/>
                    <a:lstStyle/>
                    <a:p>
                      <a:pPr marL="0" marR="0" algn="ctr">
                        <a:spcBef>
                          <a:spcPts val="0"/>
                        </a:spcBef>
                        <a:spcAft>
                          <a:spcPts val="0"/>
                        </a:spcAft>
                        <a:tabLst>
                          <a:tab pos="184785" algn="l"/>
                          <a:tab pos="251460" algn="ctr"/>
                        </a:tabLst>
                      </a:pPr>
                      <a:r>
                        <a:rPr lang="en-GB" sz="1000" i="1" kern="1200" dirty="0">
                          <a:solidFill>
                            <a:srgbClr val="0070C0"/>
                          </a:solidFill>
                          <a:effectLst/>
                          <a:latin typeface="+mn-lt"/>
                          <a:ea typeface="Times New Roman" panose="02020603050405020304" pitchFamily="18" charset="0"/>
                        </a:rPr>
                        <a:t>8C</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MAC</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1" kern="1200" dirty="0">
                          <a:solidFill>
                            <a:srgbClr val="0070C0"/>
                          </a:solidFill>
                          <a:latin typeface="+mn-lt"/>
                          <a:ea typeface="+mn-ea"/>
                          <a:cs typeface="+mn-cs"/>
                          <a:hlinkClick r:id="rId11">
                            <a:extLst>
                              <a:ext uri="{A12FA001-AC4F-418D-AE19-62706E023703}">
                                <ahyp:hlinkClr xmlns:ahyp="http://schemas.microsoft.com/office/drawing/2018/hyperlinkcolor" val="tx"/>
                              </a:ext>
                            </a:extLst>
                          </a:hlinkClick>
                        </a:rPr>
                        <a:t>772r5</a:t>
                      </a:r>
                      <a:endParaRPr lang="en-US" sz="1000" b="0" i="1" kern="1200" dirty="0">
                        <a:solidFill>
                          <a:srgbClr val="0070C0"/>
                        </a:solidFill>
                        <a:latin typeface="+mn-lt"/>
                        <a:ea typeface="+mn-ea"/>
                        <a:cs typeface="+mn-cs"/>
                      </a:endParaRPr>
                    </a:p>
                  </a:txBody>
                  <a:tcPr marL="0" marR="9525" marT="9525" marB="0" anchor="b"/>
                </a:tc>
                <a:tc>
                  <a:txBody>
                    <a:bodyPr/>
                    <a:lstStyle/>
                    <a:p>
                      <a:pPr algn="l" fontAlgn="b"/>
                      <a:r>
                        <a:rPr lang="en-US" sz="1000" b="0" i="1" kern="1200" dirty="0">
                          <a:solidFill>
                            <a:srgbClr val="0070C0"/>
                          </a:solidFill>
                          <a:latin typeface="+mn-lt"/>
                          <a:ea typeface="+mn-ea"/>
                          <a:cs typeface="+mn-cs"/>
                        </a:rPr>
                        <a:t>  Resolution of EPCS EDCA-Related CIDs</a:t>
                      </a:r>
                    </a:p>
                  </a:txBody>
                  <a:tcPr marL="9525" marR="9525" marT="9525" marB="0" anchor="b"/>
                </a:tc>
                <a:tc>
                  <a:txBody>
                    <a:bodyPr/>
                    <a:lstStyle/>
                    <a:p>
                      <a:pPr marL="0" marR="0" algn="l">
                        <a:spcBef>
                          <a:spcPts val="0"/>
                        </a:spcBef>
                        <a:spcAft>
                          <a:spcPts val="0"/>
                        </a:spcAft>
                      </a:pPr>
                      <a:r>
                        <a:rPr lang="en-US" sz="1000" i="1" dirty="0">
                          <a:solidFill>
                            <a:srgbClr val="0070C0"/>
                          </a:solidFill>
                          <a:effectLst/>
                          <a:latin typeface="+mn-lt"/>
                          <a:ea typeface="Times New Roman" panose="02020603050405020304" pitchFamily="18" charset="0"/>
                        </a:rPr>
                        <a:t>John Wullert</a:t>
                      </a:r>
                    </a:p>
                  </a:txBody>
                  <a:tcPr anchor="b"/>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cs typeface="+mn-cs"/>
                        </a:rPr>
                        <a:t>Accepted</a:t>
                      </a:r>
                      <a:r>
                        <a:rPr lang="en-GB" sz="1000" i="1" kern="1200" dirty="0">
                          <a:solidFill>
                            <a:srgbClr val="0070C0"/>
                          </a:solidFill>
                          <a:effectLst/>
                          <a:latin typeface="Times New Roman" panose="02020603050405020304" pitchFamily="18" charset="0"/>
                          <a:ea typeface="Times New Roman" panose="02020603050405020304" pitchFamily="18" charset="0"/>
                        </a:rPr>
                        <a:t>-12C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i="1" kern="1200" dirty="0">
                          <a:solidFill>
                            <a:srgbClr val="0070C0"/>
                          </a:solidFill>
                          <a:effectLst/>
                          <a:latin typeface="+mn-lt"/>
                          <a:ea typeface="Times New Roman" panose="02020603050405020304" pitchFamily="18" charset="0"/>
                        </a:rPr>
                        <a:t>14C</a:t>
                      </a:r>
                      <a:endParaRPr lang="en-US" sz="1000" i="1" dirty="0">
                        <a:solidFill>
                          <a:srgbClr val="0070C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70C0"/>
                          </a:solidFill>
                          <a:effectLst/>
                          <a:latin typeface="+mn-lt"/>
                          <a:ea typeface="Times New Roman" panose="02020603050405020304" pitchFamily="18" charset="0"/>
                        </a:rPr>
                        <a:t>MAC</a:t>
                      </a:r>
                      <a:endParaRPr lang="en-US" sz="1000" i="1" dirty="0">
                        <a:solidFill>
                          <a:srgbClr val="0070C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52295">
                <a:tc>
                  <a:txBody>
                    <a:bodyPr/>
                    <a:lstStyle/>
                    <a:p>
                      <a:pPr algn="ctr" fontAlgn="b"/>
                      <a:r>
                        <a:rPr lang="en-US" sz="1000" b="0" i="1" kern="1200" dirty="0">
                          <a:solidFill>
                            <a:srgbClr val="0070C0"/>
                          </a:solidFill>
                          <a:latin typeface="+mn-lt"/>
                          <a:ea typeface="+mn-ea"/>
                          <a:cs typeface="+mn-cs"/>
                          <a:hlinkClick r:id="rId12">
                            <a:extLst>
                              <a:ext uri="{A12FA001-AC4F-418D-AE19-62706E023703}">
                                <ahyp:hlinkClr xmlns:ahyp="http://schemas.microsoft.com/office/drawing/2018/hyperlinkcolor" val="tx"/>
                              </a:ext>
                            </a:extLst>
                          </a:hlinkClick>
                        </a:rPr>
                        <a:t>572r5</a:t>
                      </a:r>
                      <a:endParaRPr lang="en-US" sz="1000" b="0" i="1" kern="1200" dirty="0">
                        <a:solidFill>
                          <a:srgbClr val="0070C0"/>
                        </a:solidFill>
                        <a:latin typeface="+mn-lt"/>
                        <a:ea typeface="+mn-ea"/>
                        <a:cs typeface="+mn-cs"/>
                      </a:endParaRPr>
                    </a:p>
                  </a:txBody>
                  <a:tcPr marL="0" marR="9525" marT="9525" marB="0" anchor="b"/>
                </a:tc>
                <a:tc>
                  <a:txBody>
                    <a:bodyPr/>
                    <a:lstStyle/>
                    <a:p>
                      <a:pPr algn="l"/>
                      <a:r>
                        <a:rPr lang="en-US" sz="1000" b="0" i="1" dirty="0">
                          <a:solidFill>
                            <a:srgbClr val="0070C0"/>
                          </a:solidFill>
                          <a:effectLst/>
                        </a:rPr>
                        <a:t>CR CL35 EMLSR part3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dirty="0">
                          <a:solidFill>
                            <a:srgbClr val="0070C0"/>
                          </a:solidFill>
                          <a:effectLst/>
                          <a:latin typeface="+mn-lt"/>
                          <a:ea typeface="Times New Roman" panose="02020603050405020304" pitchFamily="18" charset="0"/>
                        </a:rPr>
                        <a:t>Minyoung Park</a:t>
                      </a:r>
                    </a:p>
                  </a:txBody>
                  <a:tcPr anchor="b"/>
                </a:tc>
                <a:tc>
                  <a:txBody>
                    <a:bodyPr/>
                    <a:lstStyle/>
                    <a:p>
                      <a:pPr marL="0" marR="0" algn="ctr">
                        <a:spcBef>
                          <a:spcPts val="0"/>
                        </a:spcBef>
                        <a:spcAft>
                          <a:spcPts val="0"/>
                        </a:spcAft>
                      </a:pPr>
                      <a:r>
                        <a:rPr lang="en-GB" sz="1000" i="1" kern="1200" dirty="0">
                          <a:solidFill>
                            <a:srgbClr val="0070C0"/>
                          </a:solidFill>
                          <a:effectLst/>
                          <a:latin typeface="Times New Roman" panose="02020603050405020304" pitchFamily="18" charset="0"/>
                          <a:ea typeface="Times New Roman" panose="02020603050405020304" pitchFamily="18" charset="0"/>
                          <a:cs typeface="+mn-cs"/>
                        </a:rPr>
                        <a:t>Accepted</a:t>
                      </a:r>
                      <a:r>
                        <a:rPr lang="en-GB" sz="1000" i="1" kern="1200" dirty="0">
                          <a:solidFill>
                            <a:srgbClr val="0070C0"/>
                          </a:solidFill>
                          <a:effectLst/>
                          <a:latin typeface="Times New Roman" panose="02020603050405020304" pitchFamily="18" charset="0"/>
                          <a:ea typeface="Times New Roman" panose="02020603050405020304" pitchFamily="18" charset="0"/>
                        </a:rPr>
                        <a:t>-8C</a:t>
                      </a:r>
                      <a:endParaRPr lang="en-US" sz="1000" i="1" kern="1200" dirty="0">
                        <a:solidFill>
                          <a:srgbClr val="0070C0"/>
                        </a:solidFill>
                        <a:effectLst/>
                        <a:latin typeface="+mn-lt"/>
                        <a:ea typeface="Times New Roman" panose="02020603050405020304" pitchFamily="18" charset="0"/>
                      </a:endParaRPr>
                    </a:p>
                    <a:p>
                      <a:pPr marL="0" marR="0" algn="ctr">
                        <a:spcBef>
                          <a:spcPts val="0"/>
                        </a:spcBef>
                        <a:spcAft>
                          <a:spcPts val="0"/>
                        </a:spcAft>
                      </a:pPr>
                      <a:r>
                        <a:rPr lang="en-US" sz="1000" kern="1200" dirty="0">
                          <a:solidFill>
                            <a:srgbClr val="FF0000"/>
                          </a:solidFill>
                          <a:effectLst/>
                          <a:latin typeface="+mn-lt"/>
                          <a:ea typeface="Times New Roman" panose="02020603050405020304" pitchFamily="18" charset="0"/>
                        </a:rPr>
                        <a:t>Def-4C</a:t>
                      </a:r>
                      <a:endParaRPr lang="en-GB" sz="1000" kern="12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rPr>
                        <a:t>12C</a:t>
                      </a:r>
                    </a:p>
                  </a:txBody>
                  <a:tcPr anchor="b"/>
                </a:tc>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9004436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523880445"/>
              </p:ext>
            </p:extLst>
          </p:nvPr>
        </p:nvGraphicFramePr>
        <p:xfrm>
          <a:off x="851217" y="1582301"/>
          <a:ext cx="7736269" cy="406248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643r8</a:t>
                      </a:r>
                      <a:endParaRPr lang="en-US" sz="1000" i="1"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1" dirty="0">
                          <a:solidFill>
                            <a:srgbClr val="0070C0"/>
                          </a:solidFill>
                          <a:effectLst/>
                          <a:latin typeface="+mn-lt"/>
                          <a:ea typeface="Times New Roman" panose="02020603050405020304" pitchFamily="18" charset="0"/>
                        </a:rPr>
                        <a:t>CIDs assigned to Abhi - Part 4</a:t>
                      </a:r>
                    </a:p>
                  </a:txBody>
                  <a:tcPr anchor="b"/>
                </a:tc>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rPr>
                        <a:t>Accepted</a:t>
                      </a:r>
                    </a:p>
                  </a:txBody>
                  <a:tcPr anchor="b"/>
                </a:tc>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3"/>
                        </a:rPr>
                        <a:t>678r4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miscellaneous CIDs</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Po-Kai Huang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1C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4"/>
                        </a:rPr>
                        <a:t>588r3</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CIDs in 35.3.7.1.1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Laurent Cariou</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a:t>
                      </a: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5"/>
                        </a:rPr>
                        <a:t>590r4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CIDs in 35.3.7.1.x</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Laurent Cariou</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a:t>
                      </a: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6"/>
                        </a:rPr>
                        <a:t>395r4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35.3.19</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Kaiying Lu</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SP 1C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824r0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35.3.16.5</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Yongho Seok</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FF0000"/>
                          </a:solidFill>
                          <a:latin typeface="+mn-lt"/>
                          <a:ea typeface="+mn-ea"/>
                          <a:cs typeface="+mn-cs"/>
                        </a:rPr>
                        <a:t>825r0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35.3.7.1.3</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Yongho Seok</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691r3</a:t>
                      </a:r>
                      <a:endParaRPr lang="en-US" sz="1000" i="1"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1" kern="1200" dirty="0">
                          <a:solidFill>
                            <a:srgbClr val="0070C0"/>
                          </a:solidFill>
                          <a:effectLst/>
                          <a:latin typeface="+mn-lt"/>
                          <a:ea typeface="+mn-ea"/>
                          <a:cs typeface="+mn-cs"/>
                        </a:rPr>
                        <a:t>CR for Misc. CIDs</a:t>
                      </a:r>
                      <a:endParaRPr lang="en-US" sz="1000" i="1"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rPr>
                        <a:t>Accepted</a:t>
                      </a:r>
                      <a:r>
                        <a:rPr lang="en-GB" sz="1000" i="1" kern="1200" dirty="0">
                          <a:solidFill>
                            <a:srgbClr val="0070C0"/>
                          </a:solidFill>
                          <a:effectLst/>
                          <a:latin typeface="Times New Roman" panose="02020603050405020304" pitchFamily="18" charset="0"/>
                          <a:ea typeface="Times New Roman" panose="02020603050405020304" pitchFamily="18" charset="0"/>
                        </a:rPr>
                        <a:t>-7C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Def-1C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kumimoji="0" lang="en-US" sz="1000" b="0" i="1" u="none" strike="noStrike" kern="1200" cap="none" spc="0" normalizeH="0" baseline="0" noProof="0" dirty="0">
                          <a:ln>
                            <a:noFill/>
                          </a:ln>
                          <a:solidFill>
                            <a:srgbClr val="0070C0"/>
                          </a:solidFill>
                          <a:effectLst/>
                          <a:uLnTx/>
                          <a:uFillTx/>
                          <a:latin typeface="Times New Roman"/>
                          <a:ea typeface="Times New Roman" panose="02020603050405020304" pitchFamily="18" charset="0"/>
                          <a:cs typeface="+mn-cs"/>
                        </a:rPr>
                        <a:t>MAC</a:t>
                      </a:r>
                      <a:endParaRPr lang="en-US" sz="1000" i="1" dirty="0">
                        <a:solidFill>
                          <a:srgbClr val="0070C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rPr>
                        <a:t>842r0</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cr-for-subclause-35-3-24-aligned TWT</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1000" b="0" i="0" kern="1200" dirty="0">
                          <a:solidFill>
                            <a:srgbClr val="FF0000"/>
                          </a:solidFill>
                          <a:latin typeface="+mn-lt"/>
                          <a:ea typeface="+mn-ea"/>
                          <a:cs typeface="+mn-cs"/>
                          <a:hlinkClick r:id="rId8">
                            <a:extLst>
                              <a:ext uri="{A12FA001-AC4F-418D-AE19-62706E023703}">
                                <ahyp:hlinkClr xmlns:ahyp="http://schemas.microsoft.com/office/drawing/2018/hyperlinkcolor" val="tx"/>
                              </a:ext>
                            </a:extLst>
                          </a:hlinkClick>
                        </a:rPr>
                        <a:t>841r0</a:t>
                      </a:r>
                      <a:endParaRPr lang="en-US" sz="1000" b="0" i="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rgbClr val="FF0000"/>
                          </a:solidFill>
                          <a:effectLst/>
                          <a:latin typeface="+mn-lt"/>
                          <a:ea typeface="+mn-ea"/>
                          <a:cs typeface="+mn-cs"/>
                        </a:rPr>
                        <a:t>CR for TWT Information frame for RTWT</a:t>
                      </a:r>
                      <a:endParaRPr lang="en-US" sz="1000" b="0" i="0" kern="1200" dirty="0">
                        <a:solidFill>
                          <a:srgbClr val="FF0000"/>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Ming Gan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FF0000"/>
                          </a:solidFill>
                          <a:effectLst/>
                          <a:latin typeface="+mn-lt"/>
                          <a:ea typeface="Times New Roman" panose="02020603050405020304" pitchFamily="18" charset="0"/>
                        </a:rPr>
                        <a:t>Deferred</a:t>
                      </a:r>
                    </a:p>
                  </a:txBody>
                  <a:tcPr anchor="b"/>
                </a:tc>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FF0000"/>
                          </a:solidFill>
                          <a:effectLst/>
                          <a:uLnTx/>
                          <a:uFillTx/>
                          <a:latin typeface="Times New Roman"/>
                          <a:ea typeface="Times New Roman" panose="02020603050405020304" pitchFamily="18" charset="0"/>
                          <a:cs typeface="+mn-cs"/>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FF0000"/>
                          </a:solidFill>
                          <a:latin typeface="+mn-lt"/>
                          <a:ea typeface="+mn-ea"/>
                          <a:cs typeface="+mn-cs"/>
                          <a:hlinkClick r:id="rId9"/>
                        </a:rPr>
                        <a:t>787r0</a:t>
                      </a:r>
                      <a:endParaRPr lang="en-US" sz="1000" b="0" i="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CR for CID 16309</a:t>
                      </a:r>
                    </a:p>
                  </a:txBody>
                  <a:tcPr marL="9525" marR="9525" marT="9525" marB="0" anchor="b"/>
                </a:tc>
                <a:tc>
                  <a:txBody>
                    <a:bodyPr/>
                    <a:lstStyle/>
                    <a:p>
                      <a:pPr marL="0" marR="0" algn="ctr">
                        <a:spcBef>
                          <a:spcPts val="0"/>
                        </a:spcBef>
                        <a:spcAft>
                          <a:spcPts val="0"/>
                        </a:spcAft>
                      </a:pPr>
                      <a:r>
                        <a:rPr lang="en-US" sz="1000" b="0" i="0" kern="1200" dirty="0">
                          <a:solidFill>
                            <a:schemeClr val="tx1"/>
                          </a:solidFill>
                          <a:latin typeface="+mn-lt"/>
                          <a:ea typeface="+mn-ea"/>
                          <a:cs typeface="+mn-cs"/>
                        </a:rPr>
                        <a:t>Juseong Moon</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1000" b="0" i="0" kern="1200" dirty="0">
                          <a:solidFill>
                            <a:srgbClr val="FF0000"/>
                          </a:solidFill>
                          <a:latin typeface="+mn-lt"/>
                          <a:ea typeface="+mn-ea"/>
                          <a:cs typeface="+mn-cs"/>
                          <a:hlinkClick r:id="rId10"/>
                        </a:rPr>
                        <a:t>788r0</a:t>
                      </a:r>
                      <a:endParaRPr lang="en-US" sz="1000" b="0" i="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CR for CID 16333 and 16340</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latin typeface="+mn-lt"/>
                          <a:ea typeface="+mn-ea"/>
                          <a:cs typeface="+mn-cs"/>
                        </a:rPr>
                        <a:t>Juseong Moon</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5172025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15152990"/>
              </p:ext>
            </p:extLst>
          </p:nvPr>
        </p:nvGraphicFramePr>
        <p:xfrm>
          <a:off x="851217" y="1582301"/>
          <a:ext cx="7736269" cy="388832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98914">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2"/>
                        </a:rPr>
                        <a:t>266r1</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EMLSR link change with AP MLD's link enablement/disablement operation</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Juseong Moon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3"/>
                        </a:rPr>
                        <a:t>763r0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err="1">
                          <a:solidFill>
                            <a:schemeClr val="tx1"/>
                          </a:solidFill>
                          <a:effectLst/>
                          <a:latin typeface="+mn-lt"/>
                          <a:ea typeface="+mn-ea"/>
                          <a:cs typeface="+mn-cs"/>
                        </a:rPr>
                        <a:t>cr</a:t>
                      </a:r>
                      <a:r>
                        <a:rPr lang="en-US" sz="1000" b="0" i="0" kern="1200" dirty="0">
                          <a:solidFill>
                            <a:schemeClr val="tx1"/>
                          </a:solidFill>
                          <a:effectLst/>
                          <a:latin typeface="+mn-lt"/>
                          <a:ea typeface="+mn-ea"/>
                          <a:cs typeface="+mn-cs"/>
                        </a:rPr>
                        <a:t>-of-</a:t>
                      </a:r>
                      <a:r>
                        <a:rPr lang="en-US" sz="1000" b="0" i="0" kern="1200" dirty="0" err="1">
                          <a:solidFill>
                            <a:schemeClr val="tx1"/>
                          </a:solidFill>
                          <a:effectLst/>
                          <a:latin typeface="+mn-lt"/>
                          <a:ea typeface="+mn-ea"/>
                          <a:cs typeface="+mn-cs"/>
                        </a:rPr>
                        <a:t>nstr</a:t>
                      </a:r>
                      <a:r>
                        <a:rPr lang="en-US" sz="1000" b="0" i="0" kern="1200" dirty="0">
                          <a:solidFill>
                            <a:schemeClr val="tx1"/>
                          </a:solidFill>
                          <a:effectLst/>
                          <a:latin typeface="+mn-lt"/>
                          <a:ea typeface="+mn-ea"/>
                          <a:cs typeface="+mn-cs"/>
                        </a:rPr>
                        <a:t>-status-update</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Yunbo Li</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4"/>
                        </a:rPr>
                        <a:t>627r4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subclause 35.3.1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3C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5"/>
                        </a:rPr>
                        <a:t>638r3</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Subclause 35.3.15-Part 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SP 4C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4C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609r</a:t>
                      </a:r>
                      <a:r>
                        <a:rPr lang="en-US" sz="1000" i="1" dirty="0">
                          <a:solidFill>
                            <a:srgbClr val="0070C0"/>
                          </a:solidFill>
                          <a:effectLst/>
                          <a:latin typeface="+mn-lt"/>
                          <a:ea typeface="Times New Roman" panose="02020603050405020304" pitchFamily="18" charset="0"/>
                        </a:rPr>
                        <a:t>2</a:t>
                      </a:r>
                    </a:p>
                  </a:txBody>
                  <a:tcPr anchor="b"/>
                </a:tc>
                <a:tc>
                  <a:txBody>
                    <a:bodyPr/>
                    <a:lstStyle/>
                    <a:p>
                      <a:pPr marL="0" marR="0">
                        <a:spcBef>
                          <a:spcPts val="0"/>
                        </a:spcBef>
                        <a:spcAft>
                          <a:spcPts val="0"/>
                        </a:spcAft>
                      </a:pPr>
                      <a:r>
                        <a:rPr lang="en-US" sz="1000" i="1" dirty="0">
                          <a:solidFill>
                            <a:srgbClr val="0070C0"/>
                          </a:solidFill>
                          <a:effectLst/>
                          <a:latin typeface="+mn-lt"/>
                          <a:ea typeface="Times New Roman" panose="02020603050405020304" pitchFamily="18" charset="0"/>
                        </a:rPr>
                        <a:t>CR-SCS-related-CIDs</a:t>
                      </a:r>
                    </a:p>
                  </a:txBody>
                  <a:tcPr anchor="b"/>
                </a:tc>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rPr>
                        <a:t>Dibakar Das</a:t>
                      </a:r>
                    </a:p>
                  </a:txBody>
                  <a:tcPr anchor="b"/>
                </a:tc>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rPr>
                        <a:t>Accepted-29C</a:t>
                      </a:r>
                    </a:p>
                  </a:txBody>
                  <a:tcPr anchor="b"/>
                </a:tc>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rPr>
                        <a:t>~40C</a:t>
                      </a:r>
                    </a:p>
                  </a:txBody>
                  <a:tcPr anchor="b"/>
                </a:tc>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7"/>
                        </a:rPr>
                        <a:t>466r0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9.3.3</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Gaurang Naik</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8C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71507352"/>
                  </a:ext>
                </a:extLst>
              </a:tr>
              <a:tr h="26000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latin typeface="+mn-lt"/>
                          <a:ea typeface="+mn-ea"/>
                          <a:cs typeface="+mn-cs"/>
                          <a:hlinkClick r:id="rId8"/>
                        </a:rPr>
                        <a:t>743r0</a:t>
                      </a:r>
                      <a:endParaRPr lang="en-US" sz="1000" b="0" i="0" kern="1200" dirty="0">
                        <a:solidFill>
                          <a:schemeClr val="tx1"/>
                        </a:solidFill>
                        <a:latin typeface="+mn-lt"/>
                        <a:ea typeface="+mn-ea"/>
                        <a:cs typeface="+mn-cs"/>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for comments assigned to Abhi - Part 6</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Abhishek Patil </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10C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733r4</a:t>
                      </a:r>
                      <a:endParaRPr lang="en-US" sz="1000" i="1"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1" dirty="0">
                          <a:solidFill>
                            <a:srgbClr val="0070C0"/>
                          </a:solidFill>
                          <a:effectLst/>
                          <a:latin typeface="+mn-lt"/>
                          <a:ea typeface="Times New Roman" panose="02020603050405020304" pitchFamily="18" charset="0"/>
                        </a:rPr>
                        <a:t>Resolution for CIDs on bandwidth indication</a:t>
                      </a:r>
                    </a:p>
                  </a:txBody>
                  <a:tcPr anchor="b"/>
                </a:tc>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rPr>
                        <a:t>Morteza Mehrnoush</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1" dirty="0">
                          <a:solidFill>
                            <a:srgbClr val="0070C0"/>
                          </a:solidFill>
                          <a:effectLst/>
                          <a:latin typeface="+mn-lt"/>
                          <a:ea typeface="Times New Roman" panose="02020603050405020304" pitchFamily="18" charset="0"/>
                        </a:rPr>
                        <a:t>Accepted </a:t>
                      </a:r>
                    </a:p>
                  </a:txBody>
                  <a:tcPr anchor="b"/>
                </a:tc>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rPr>
                        <a:t>5C</a:t>
                      </a:r>
                    </a:p>
                  </a:txBody>
                  <a:tcPr anchor="b"/>
                </a:tc>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813r0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cr-for-35.3.7.1.7-Part-III </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Jason Y. Guo</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8C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1000" b="0" i="0" kern="1200" dirty="0">
                          <a:solidFill>
                            <a:schemeClr val="tx1"/>
                          </a:solidFill>
                          <a:latin typeface="+mn-lt"/>
                          <a:ea typeface="+mn-ea"/>
                          <a:cs typeface="+mn-cs"/>
                        </a:rPr>
                        <a:t>847r0</a:t>
                      </a:r>
                    </a:p>
                  </a:txBody>
                  <a:tcPr marL="0" marR="9525" marT="9525" marB="0" anchor="b"/>
                </a:tc>
                <a:tc>
                  <a:txBody>
                    <a:bodyPr/>
                    <a:lstStyle/>
                    <a:p>
                      <a:pPr algn="l" fontAlgn="b"/>
                      <a:r>
                        <a:rPr lang="en-US" sz="1000" b="0" i="0" kern="1200" dirty="0">
                          <a:solidFill>
                            <a:schemeClr val="tx1"/>
                          </a:solidFill>
                          <a:latin typeface="+mn-lt"/>
                          <a:ea typeface="+mn-ea"/>
                          <a:cs typeface="+mn-cs"/>
                        </a:rPr>
                        <a:t>CRs for 35.8.5 R-TWT channel access rules</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Chunyu Hu</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36C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1" kern="1200" dirty="0">
                          <a:solidFill>
                            <a:srgbClr val="0070C0"/>
                          </a:solidFill>
                          <a:latin typeface="+mn-lt"/>
                          <a:ea typeface="+mn-ea"/>
                          <a:cs typeface="+mn-cs"/>
                          <a:hlinkClick r:id="rId10">
                            <a:extLst>
                              <a:ext uri="{A12FA001-AC4F-418D-AE19-62706E023703}">
                                <ahyp:hlinkClr xmlns:ahyp="http://schemas.microsoft.com/office/drawing/2018/hyperlinkcolor" val="tx"/>
                              </a:ext>
                            </a:extLst>
                          </a:hlinkClick>
                        </a:rPr>
                        <a:t>765r4</a:t>
                      </a:r>
                      <a:endParaRPr lang="en-US" sz="1000" b="0" i="1" kern="1200" dirty="0">
                        <a:solidFill>
                          <a:srgbClr val="0070C0"/>
                        </a:solidFill>
                        <a:latin typeface="+mn-lt"/>
                        <a:ea typeface="+mn-ea"/>
                        <a:cs typeface="+mn-cs"/>
                      </a:endParaRPr>
                    </a:p>
                  </a:txBody>
                  <a:tcPr marL="0" marR="9525" marT="9525" marB="0" anchor="b"/>
                </a:tc>
                <a:tc>
                  <a:txBody>
                    <a:bodyPr/>
                    <a:lstStyle/>
                    <a:p>
                      <a:pPr algn="l" fontAlgn="b"/>
                      <a:r>
                        <a:rPr lang="en-US" sz="1000" b="0" i="1" kern="1200" dirty="0">
                          <a:solidFill>
                            <a:srgbClr val="0070C0"/>
                          </a:solidFill>
                          <a:latin typeface="+mn-lt"/>
                          <a:ea typeface="+mn-ea"/>
                          <a:cs typeface="+mn-cs"/>
                        </a:rPr>
                        <a:t>CR for ML Reconfiguration Add Delete Link</a:t>
                      </a:r>
                    </a:p>
                  </a:txBody>
                  <a:tcPr marL="9525" marR="9525" marT="9525" marB="0" anchor="b"/>
                </a:tc>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rPr>
                        <a:t>Binita Gupta</a:t>
                      </a:r>
                    </a:p>
                  </a:txBody>
                  <a:tcPr anchor="b"/>
                </a:tc>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rPr>
                        <a:t>Accepted</a:t>
                      </a:r>
                    </a:p>
                  </a:txBody>
                  <a:tcPr anchor="b"/>
                </a:tc>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rPr>
                        <a:t>21C</a:t>
                      </a:r>
                    </a:p>
                  </a:txBody>
                  <a:tcPr anchor="b"/>
                </a:tc>
                <a:tc>
                  <a:txBody>
                    <a:bodyPr/>
                    <a:lstStyle/>
                    <a:p>
                      <a:pPr marL="0" marR="0" algn="ctr">
                        <a:spcBef>
                          <a:spcPts val="0"/>
                        </a:spcBef>
                        <a:spcAft>
                          <a:spcPts val="0"/>
                        </a:spcAft>
                      </a:pPr>
                      <a:r>
                        <a:rPr lang="en-US" sz="1000" i="1" dirty="0">
                          <a:solidFill>
                            <a:srgbClr val="0070C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18476781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(Post Q)</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86144401"/>
              </p:ext>
            </p:extLst>
          </p:nvPr>
        </p:nvGraphicFramePr>
        <p:xfrm>
          <a:off x="851217" y="1582301"/>
          <a:ext cx="7736269" cy="455038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00FF"/>
                          </a:solidFill>
                          <a:effectLst/>
                          <a:latin typeface="+mn-lt"/>
                          <a:ea typeface="Times New Roman" panose="02020603050405020304" pitchFamily="18" charset="0"/>
                          <a:hlinkClick r:id="rId2"/>
                        </a:rPr>
                        <a:t>747r0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mn-lt"/>
                          <a:ea typeface="MS Gothic" panose="020B0609070205080204" pitchFamily="49" charset="-128"/>
                        </a:rPr>
                        <a:t>CR CL35 EMLSR deferred CIDs</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Minyoung Park</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mn-lt"/>
                          <a:ea typeface="Times New Roman" panose="02020603050405020304" pitchFamily="18" charset="0"/>
                        </a:rPr>
                        <a:t>Def-6C 03/16</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6C</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3"/>
                        </a:rPr>
                        <a:t>504r2</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effectLst/>
                          <a:latin typeface="+mn-lt"/>
                          <a:ea typeface="Times New Roman" panose="02020603050405020304" pitchFamily="18" charset="0"/>
                        </a:rPr>
                        <a:t>cr</a:t>
                      </a:r>
                      <a:r>
                        <a:rPr lang="en-GB" sz="1000" kern="1200" dirty="0">
                          <a:effectLst/>
                          <a:latin typeface="+mn-lt"/>
                          <a:ea typeface="Times New Roman" panose="02020603050405020304" pitchFamily="18" charset="0"/>
                        </a:rPr>
                        <a:t> cl35 </a:t>
                      </a:r>
                      <a:r>
                        <a:rPr lang="en-GB" sz="1000" kern="1200" dirty="0" err="1">
                          <a:effectLst/>
                          <a:latin typeface="+mn-lt"/>
                          <a:ea typeface="Times New Roman" panose="02020603050405020304" pitchFamily="18" charset="0"/>
                        </a:rPr>
                        <a:t>mlti</a:t>
                      </a:r>
                      <a:r>
                        <a:rPr lang="en-GB" sz="1000" kern="1200" dirty="0">
                          <a:effectLst/>
                          <a:latin typeface="+mn-lt"/>
                          <a:ea typeface="Times New Roman" panose="02020603050405020304" pitchFamily="18" charset="0"/>
                        </a:rPr>
                        <a:t> part1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Minyoung Park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FF0000"/>
                          </a:solidFill>
                          <a:effectLst/>
                          <a:latin typeface="+mn-lt"/>
                          <a:ea typeface="Times New Roman" panose="02020603050405020304" pitchFamily="18" charset="0"/>
                        </a:rPr>
                        <a:t>Def-9C 04/06</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9C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kern="1200">
                          <a:solidFill>
                            <a:srgbClr val="0000FF"/>
                          </a:solidFill>
                          <a:effectLst/>
                          <a:latin typeface="+mn-lt"/>
                          <a:ea typeface="Times New Roman" panose="02020603050405020304" pitchFamily="18" charset="0"/>
                          <a:hlinkClick r:id="rId4"/>
                        </a:rPr>
                        <a:t>296r5</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mn-lt"/>
                          <a:ea typeface="MS Gothic" panose="020B0609070205080204" pitchFamily="49" charset="-128"/>
                        </a:rPr>
                        <a:t>LB271: CIDs assigned to Abhi - Part 1</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mn-lt"/>
                          <a:ea typeface="Times New Roman" panose="02020603050405020304" pitchFamily="18" charset="0"/>
                        </a:rPr>
                        <a:t>Abhishek Patil</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Def-5C </a:t>
                      </a:r>
                      <a:r>
                        <a:rPr lang="en-GB" sz="1000" kern="1200" dirty="0" err="1">
                          <a:solidFill>
                            <a:srgbClr val="FF0000"/>
                          </a:solidFill>
                          <a:effectLst/>
                          <a:latin typeface="+mn-lt"/>
                          <a:ea typeface="Times New Roman" panose="02020603050405020304" pitchFamily="18" charset="0"/>
                        </a:rPr>
                        <a:t>OnceUponATime</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kern="1200" dirty="0">
                          <a:solidFill>
                            <a:srgbClr val="0000FF"/>
                          </a:solidFill>
                          <a:effectLst/>
                          <a:latin typeface="+mn-lt"/>
                          <a:ea typeface="Times New Roman" panose="02020603050405020304" pitchFamily="18" charset="0"/>
                          <a:hlinkClick r:id="rId5"/>
                        </a:rPr>
                        <a:t>357r0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CIDs on TWT</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Rubayet Shafin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FF0000"/>
                          </a:solidFill>
                          <a:effectLst/>
                          <a:latin typeface="+mn-lt"/>
                          <a:ea typeface="Times New Roman" panose="02020603050405020304" pitchFamily="18" charset="0"/>
                        </a:rPr>
                        <a:t>Def-1C 03/28</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1C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kern="1200">
                          <a:solidFill>
                            <a:srgbClr val="0000FF"/>
                          </a:solidFill>
                          <a:effectLst/>
                          <a:latin typeface="+mn-lt"/>
                          <a:ea typeface="Times New Roman" panose="02020603050405020304" pitchFamily="18" charset="0"/>
                          <a:hlinkClick r:id="rId2"/>
                        </a:rPr>
                        <a:t>747r0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mn-lt"/>
                          <a:ea typeface="MS Gothic" panose="020B0609070205080204" pitchFamily="49" charset="-128"/>
                        </a:rPr>
                        <a:t>CR CL35 EMLSR deferred CIDs</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Minyoung Park</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Def-6C 03/16</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6C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6"/>
                        </a:rPr>
                        <a:t>330r5</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of EPCS-Related CIDs in Clause 35.16 (LB271)</a:t>
                      </a:r>
                    </a:p>
                  </a:txBody>
                  <a:tcPr anchor="b"/>
                </a:tc>
                <a:tc>
                  <a:txBody>
                    <a:bodyPr/>
                    <a:lstStyle/>
                    <a:p>
                      <a:pPr marL="0" marR="0" algn="l">
                        <a:spcBef>
                          <a:spcPts val="0"/>
                        </a:spcBef>
                        <a:spcAft>
                          <a:spcPts val="0"/>
                        </a:spcAft>
                      </a:pPr>
                      <a:r>
                        <a:rPr lang="en-US" sz="1000" dirty="0">
                          <a:solidFill>
                            <a:schemeClr val="tx1"/>
                          </a:solidFill>
                          <a:effectLst/>
                          <a:latin typeface="+mn-lt"/>
                          <a:ea typeface="Times New Roman" panose="02020603050405020304" pitchFamily="18" charset="0"/>
                        </a:rPr>
                        <a:t>John Wullert</a:t>
                      </a: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Def-5C 04/05</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5C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latin typeface="+mn-lt"/>
                          <a:ea typeface="+mn-ea"/>
                          <a:cs typeface="+mn-cs"/>
                          <a:hlinkClick r:id="rId7"/>
                        </a:rPr>
                        <a:t>384r2</a:t>
                      </a:r>
                      <a:endParaRPr lang="en-US" sz="1000" b="0" i="0" kern="1200" dirty="0">
                        <a:solidFill>
                          <a:schemeClr val="tx1"/>
                        </a:solidFill>
                        <a:latin typeface="+mn-lt"/>
                        <a:ea typeface="+mn-ea"/>
                        <a:cs typeface="+mn-cs"/>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 CR for TWT Info Frame</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Def-3C </a:t>
                      </a:r>
                      <a:r>
                        <a:rPr lang="en-GB" sz="1000" kern="1200" dirty="0" err="1">
                          <a:solidFill>
                            <a:srgbClr val="FF0000"/>
                          </a:solidFill>
                          <a:effectLst/>
                          <a:latin typeface="+mn-lt"/>
                          <a:ea typeface="Times New Roman" panose="02020603050405020304" pitchFamily="18" charset="0"/>
                        </a:rPr>
                        <a:t>OnceUponATime</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3C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29886537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None.</a:t>
            </a:r>
          </a:p>
          <a:p>
            <a:pPr lvl="0">
              <a:buFont typeface="Arial" panose="020B0604020202020204" pitchFamily="34" charset="0"/>
              <a:buChar char="•"/>
            </a:pPr>
            <a:r>
              <a:rPr lang="en-US" sz="1400" dirty="0">
                <a:solidFill>
                  <a:srgbClr val="00B050"/>
                </a:solidFill>
              </a:rPr>
              <a:t>Summary from March 2023 meeting, and conf calls</a:t>
            </a:r>
          </a:p>
          <a:p>
            <a:pPr lvl="0">
              <a:buFont typeface="Arial" panose="020B0604020202020204" pitchFamily="34" charset="0"/>
              <a:buChar char="•"/>
            </a:pPr>
            <a:r>
              <a:rPr lang="en-US" sz="1400" dirty="0"/>
              <a:t>TGbe Editor’s Report: </a:t>
            </a:r>
            <a:r>
              <a:rPr lang="en-US" sz="1400" dirty="0">
                <a:solidFill>
                  <a:srgbClr val="00B050"/>
                </a:solidFill>
                <a:hlinkClick r:id="rId2">
                  <a:extLst>
                    <a:ext uri="{A12FA001-AC4F-418D-AE19-62706E023703}">
                      <ahyp:hlinkClr xmlns:ahyp="http://schemas.microsoft.com/office/drawing/2018/hyperlinkcolor" val="tx"/>
                    </a:ext>
                  </a:extLst>
                </a:hlinkClick>
              </a:rPr>
              <a:t>273r2</a:t>
            </a:r>
            <a:endParaRPr lang="en-US" sz="1400" dirty="0">
              <a:solidFill>
                <a:srgbClr val="00B050"/>
              </a:solidFill>
            </a:endParaRPr>
          </a:p>
          <a:p>
            <a:pPr lvl="0">
              <a:buFont typeface="Arial" panose="020B0604020202020204" pitchFamily="34" charset="0"/>
              <a:buChar char="•"/>
            </a:pPr>
            <a:r>
              <a:rPr lang="en-GB" sz="1400" dirty="0"/>
              <a:t>PAR Extension Request: </a:t>
            </a:r>
            <a:r>
              <a:rPr lang="en-GB" sz="1400" dirty="0">
                <a:solidFill>
                  <a:srgbClr val="00B050"/>
                </a:solidFill>
                <a:hlinkClick r:id="rId3">
                  <a:extLst>
                    <a:ext uri="{A12FA001-AC4F-418D-AE19-62706E023703}">
                      <ahyp:hlinkClr xmlns:ahyp="http://schemas.microsoft.com/office/drawing/2018/hyperlinkcolor" val="tx"/>
                    </a:ext>
                  </a:extLst>
                </a:hlinkClick>
              </a:rPr>
              <a:t>23/654</a:t>
            </a:r>
            <a:endParaRPr lang="en-GB" sz="1400" dirty="0">
              <a:solidFill>
                <a:srgbClr val="00B050"/>
              </a:solidFill>
            </a:endParaRP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306r0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35.5.2-part 1 						Yanjun Sun 		[25C-19GT]</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518r0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LB271 CR for 9 3 1 22 4 					Yanjun Sun 		[5C-4GT] </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519r0</a:t>
            </a:r>
            <a:r>
              <a:rPr lang="en-GB" sz="1200" i="0" u="none" strike="noStrike" kern="1200" dirty="0">
                <a:solidFill>
                  <a:srgbClr val="00B050"/>
                </a:solidFill>
                <a:effectLst/>
                <a:ea typeface="Times New Roman" panose="02020603050405020304" pitchFamily="18" charset="0"/>
              </a:rPr>
              <a:t> LB271 CR for 9 3 1 22 5 					Yanjun Sun 		[15C]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669r0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Section 9.3.1.19–part1 					Genadiy Tsodik 	[4C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492r0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Section 9.3.1.19–part2 					Genadiy Tsodik 	[3C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701r0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CIDs on Coexistence Assurance document 			Sigurd Schelstraete 	[1C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716r0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clause 6.3 							Yan Li  		[5C] </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689r0</a:t>
            </a:r>
            <a:r>
              <a:rPr lang="en-GB" sz="1200" i="0" u="none" strike="noStrike" kern="1200" dirty="0">
                <a:solidFill>
                  <a:srgbClr val="00B050"/>
                </a:solidFill>
                <a:effectLst/>
                <a:ea typeface="Times New Roman" panose="02020603050405020304" pitchFamily="18" charset="0"/>
              </a:rPr>
              <a:t> CR for 9.4.2.313.4 supported EHT-MCS And NSS Set field</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Yunbo Li 		[6C]</a:t>
            </a:r>
            <a:endParaRPr lang="en-GB" sz="1200" dirty="0">
              <a:solidFill>
                <a:srgbClr val="00B050"/>
              </a:solidFill>
            </a:endParaRPr>
          </a:p>
          <a:p>
            <a:pPr>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May IEEE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https://web.cvent.com/event/c8c74da9-42ef-4650-bbf6-d33d40c6bedc/summary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Mar. meeting, &amp; conf calls</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5134947" cy="4113213"/>
          </a:xfrm>
        </p:spPr>
        <p:txBody>
          <a:bodyPr/>
          <a:lstStyle/>
          <a:p>
            <a:pPr>
              <a:buFont typeface="Arial" panose="020B0604020202020204" pitchFamily="34" charset="0"/>
              <a:buChar char="•"/>
            </a:pPr>
            <a:r>
              <a:rPr lang="en-US" sz="1600" dirty="0"/>
              <a:t>Since the March plenary</a:t>
            </a:r>
          </a:p>
          <a:p>
            <a:pPr marL="800100" lvl="1" indent="-342900">
              <a:buFont typeface="Arial" panose="020B0604020202020204" pitchFamily="34" charset="0"/>
              <a:buChar char="•"/>
            </a:pPr>
            <a:r>
              <a:rPr lang="en-US" sz="1400" dirty="0"/>
              <a:t>Delivered IEEE802.11be D3.1, </a:t>
            </a:r>
          </a:p>
          <a:p>
            <a:pPr marL="1200150" lvl="2" indent="-285750">
              <a:buFont typeface="Arial" panose="020B0604020202020204" pitchFamily="34" charset="0"/>
              <a:buChar char="•"/>
            </a:pPr>
            <a:r>
              <a:rPr lang="en-US" sz="1200" dirty="0"/>
              <a:t>Draft is available in the members area</a:t>
            </a:r>
          </a:p>
          <a:p>
            <a:pPr marL="800100" lvl="1" indent="-342900">
              <a:buFont typeface="Arial" panose="020B0604020202020204" pitchFamily="34" charset="0"/>
              <a:buChar char="•"/>
            </a:pPr>
            <a:r>
              <a:rPr lang="en-US" sz="1400" dirty="0"/>
              <a:t>Held 11 telcos between March &amp; May (</a:t>
            </a:r>
            <a:r>
              <a:rPr lang="en-US" sz="1400" dirty="0">
                <a:hlinkClick r:id="rId2"/>
              </a:rPr>
              <a:t>11-23/509</a:t>
            </a:r>
            <a:r>
              <a:rPr lang="en-US" sz="1400" dirty="0"/>
              <a:t>)</a:t>
            </a:r>
          </a:p>
          <a:p>
            <a:pPr marL="1200150" lvl="2" indent="-285750">
              <a:buFont typeface="Arial" panose="020B0604020202020204" pitchFamily="34" charset="0"/>
              <a:buChar char="•"/>
            </a:pPr>
            <a:r>
              <a:rPr lang="en-US" sz="1200" dirty="0"/>
              <a:t>2 Joint, and 1 MAC/PHY, and 8 MAC telcos</a:t>
            </a:r>
          </a:p>
          <a:p>
            <a:pPr marL="1200150" lvl="2" indent="-285750">
              <a:buFont typeface="Arial" panose="020B0604020202020204" pitchFamily="34" charset="0"/>
              <a:buChar char="•"/>
            </a:pPr>
            <a:r>
              <a:rPr lang="en-US" sz="1200" dirty="0"/>
              <a:t>Resolved*: ~360 MAC, ~115 Joint, and ~15 PHY comments</a:t>
            </a:r>
          </a:p>
          <a:p>
            <a:pPr marL="800100" lvl="1" indent="-342900">
              <a:buFont typeface="Arial" panose="020B0604020202020204" pitchFamily="34" charset="0"/>
              <a:buChar char="•"/>
            </a:pPr>
            <a:r>
              <a:rPr lang="en-US" sz="1400" dirty="0"/>
              <a:t>Held 3-day MAC ad-hoc in San Jose, CA (</a:t>
            </a:r>
            <a:r>
              <a:rPr lang="en-US" sz="1400" dirty="0">
                <a:hlinkClick r:id="rId3"/>
              </a:rPr>
              <a:t>11-23/599</a:t>
            </a:r>
            <a:r>
              <a:rPr lang="en-US" sz="1400" dirty="0"/>
              <a:t>)</a:t>
            </a:r>
          </a:p>
          <a:p>
            <a:pPr marL="1200150" lvl="2" indent="-285750">
              <a:buFont typeface="Arial" panose="020B0604020202020204" pitchFamily="34" charset="0"/>
              <a:buChar char="•"/>
            </a:pPr>
            <a:r>
              <a:rPr lang="en-US" sz="1200" dirty="0"/>
              <a:t>During which an additional ~460 comments were resolved*</a:t>
            </a:r>
          </a:p>
          <a:p>
            <a:pPr marL="1200150" lvl="2" indent="-285750">
              <a:buFont typeface="Arial" panose="020B0604020202020204" pitchFamily="34" charset="0"/>
              <a:buChar char="•"/>
            </a:pPr>
            <a:endParaRPr lang="en-US" sz="1200" dirty="0"/>
          </a:p>
          <a:p>
            <a:pPr>
              <a:buFont typeface="Arial" panose="020B0604020202020204" pitchFamily="34" charset="0"/>
              <a:buChar char="•"/>
            </a:pPr>
            <a:r>
              <a:rPr lang="en-US" sz="1600" dirty="0"/>
              <a:t>Targets for May interim</a:t>
            </a:r>
          </a:p>
          <a:p>
            <a:pPr marL="800100" lvl="1" indent="-342900">
              <a:buFont typeface="Arial" panose="020B0604020202020204" pitchFamily="34" charset="0"/>
              <a:buChar char="•"/>
            </a:pPr>
            <a:r>
              <a:rPr lang="en-US" sz="1400" dirty="0"/>
              <a:t>Continue LB271 comment resolutions &amp; discuss any technical presentations</a:t>
            </a:r>
          </a:p>
          <a:p>
            <a:pPr marL="800100" lvl="1" indent="-342900">
              <a:buFont typeface="Arial" panose="020B0604020202020204" pitchFamily="34" charset="0"/>
              <a:buChar char="•"/>
            </a:pPr>
            <a:r>
              <a:rPr lang="en-US" sz="1400" dirty="0"/>
              <a:t>Update TGbe timeline, and extend TGbe PAR deadline </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May 2023</a:t>
            </a:r>
            <a:endParaRPr lang="en-GB" dirty="0"/>
          </a:p>
        </p:txBody>
      </p:sp>
      <p:grpSp>
        <p:nvGrpSpPr>
          <p:cNvPr id="3" name="Group 2">
            <a:extLst>
              <a:ext uri="{FF2B5EF4-FFF2-40B4-BE49-F238E27FC236}">
                <a16:creationId xmlns:a16="http://schemas.microsoft.com/office/drawing/2014/main" id="{DF0C0642-461B-9525-0BD4-9E2A35A729F7}"/>
              </a:ext>
            </a:extLst>
          </p:cNvPr>
          <p:cNvGrpSpPr/>
          <p:nvPr/>
        </p:nvGrpSpPr>
        <p:grpSpPr>
          <a:xfrm>
            <a:off x="5638800" y="1524000"/>
            <a:ext cx="3448171" cy="2583300"/>
            <a:chOff x="8370510" y="2206414"/>
            <a:chExt cx="3448171" cy="2583300"/>
          </a:xfrm>
        </p:grpSpPr>
        <p:pic>
          <p:nvPicPr>
            <p:cNvPr id="7" name="Picture 6">
              <a:extLst>
                <a:ext uri="{FF2B5EF4-FFF2-40B4-BE49-F238E27FC236}">
                  <a16:creationId xmlns:a16="http://schemas.microsoft.com/office/drawing/2014/main" id="{2A358CCF-D8D6-EC1A-647C-2784FB84F7B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70510" y="2206414"/>
              <a:ext cx="3448171" cy="2583300"/>
            </a:xfrm>
            <a:prstGeom prst="rect">
              <a:avLst/>
            </a:prstGeom>
            <a:noFill/>
            <a:ln>
              <a:noFill/>
            </a:ln>
          </p:spPr>
        </p:pic>
        <p:sp>
          <p:nvSpPr>
            <p:cNvPr id="8" name="Rectangle 7">
              <a:extLst>
                <a:ext uri="{FF2B5EF4-FFF2-40B4-BE49-F238E27FC236}">
                  <a16:creationId xmlns:a16="http://schemas.microsoft.com/office/drawing/2014/main" id="{7A38D30E-1855-A615-C72B-B8738CEB9D63}"/>
                </a:ext>
              </a:extLst>
            </p:cNvPr>
            <p:cNvSpPr/>
            <p:nvPr/>
          </p:nvSpPr>
          <p:spPr bwMode="auto">
            <a:xfrm>
              <a:off x="8883865" y="3539244"/>
              <a:ext cx="533400" cy="963439"/>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7AFAC3CE-900C-2BC2-F1DB-EB58439A5158}"/>
                </a:ext>
              </a:extLst>
            </p:cNvPr>
            <p:cNvSpPr/>
            <p:nvPr/>
          </p:nvSpPr>
          <p:spPr bwMode="auto">
            <a:xfrm>
              <a:off x="9552995" y="3383156"/>
              <a:ext cx="533400" cy="1119527"/>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7F0C34C8-0808-5B9A-CB7A-ED34750F752E}"/>
                </a:ext>
              </a:extLst>
            </p:cNvPr>
            <p:cNvSpPr/>
            <p:nvPr/>
          </p:nvSpPr>
          <p:spPr bwMode="auto">
            <a:xfrm>
              <a:off x="10210800" y="3657601"/>
              <a:ext cx="536509" cy="846480"/>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D9316B9E-B999-D038-ACB9-F449AA3C3A23}"/>
                </a:ext>
              </a:extLst>
            </p:cNvPr>
            <p:cNvSpPr/>
            <p:nvPr/>
          </p:nvSpPr>
          <p:spPr bwMode="auto">
            <a:xfrm>
              <a:off x="10896844" y="3429000"/>
              <a:ext cx="533400" cy="1075081"/>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grpSp>
      <p:pic>
        <p:nvPicPr>
          <p:cNvPr id="17" name="Picture 16">
            <a:extLst>
              <a:ext uri="{FF2B5EF4-FFF2-40B4-BE49-F238E27FC236}">
                <a16:creationId xmlns:a16="http://schemas.microsoft.com/office/drawing/2014/main" id="{4F1FA7BC-1D5D-AEC9-D17B-94144990471B}"/>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695829" y="3893535"/>
            <a:ext cx="3448171" cy="2583466"/>
          </a:xfrm>
          <a:prstGeom prst="rect">
            <a:avLst/>
          </a:prstGeom>
          <a:noFill/>
          <a:ln>
            <a:noFill/>
          </a:ln>
        </p:spPr>
      </p:pic>
    </p:spTree>
    <p:extLst>
      <p:ext uri="{BB962C8B-B14F-4D97-AF65-F5344CB8AC3E}">
        <p14:creationId xmlns:p14="http://schemas.microsoft.com/office/powerpoint/2010/main" val="18433318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548r0</a:t>
            </a: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LB271 Security Comment Resolutions Part 1</a:t>
            </a:r>
            <a:r>
              <a:rPr lang="en-US" sz="1400" dirty="0">
                <a:solidFill>
                  <a:srgbClr val="00B050"/>
                </a:solidFill>
                <a:latin typeface="Arial" panose="020B0604020202020204" pitchFamily="34"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Michael Montemurro</a:t>
            </a:r>
            <a:r>
              <a:rPr lang="en-US" sz="1400" kern="1200" dirty="0">
                <a:solidFill>
                  <a:srgbClr val="00B050"/>
                </a:solidFill>
                <a:latin typeface="Arial" panose="020B0604020202020204" pitchFamily="34"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30C</a:t>
            </a:r>
            <a:r>
              <a:rPr lang="en-US" sz="1400" b="0" i="0" u="none" strike="noStrike" kern="1200" dirty="0">
                <a:solidFill>
                  <a:srgbClr val="00B050"/>
                </a:solidFill>
                <a:effectLst/>
                <a:latin typeface="Arial" panose="020B0604020202020204" pitchFamily="34" charset="0"/>
                <a:ea typeface="Times New Roman" panose="02020603050405020304" pitchFamily="18" charset="0"/>
              </a:rPr>
              <a:t>]</a:t>
            </a:r>
            <a:endParaRPr lang="en-US" sz="1400" dirty="0">
              <a:solidFill>
                <a:srgbClr val="00B050"/>
              </a:solidFill>
              <a:latin typeface="Arial" panose="020B0604020202020204" pitchFamily="34" charset="0"/>
            </a:endParaRPr>
          </a:p>
          <a:p>
            <a:pPr lvl="1">
              <a:buFont typeface="Arial" panose="020B0604020202020204" pitchFamily="34" charset="0"/>
              <a:buChar char="•"/>
            </a:pP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458r0</a:t>
            </a: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CRs for 35.8.4 R-TWT announcement</a:t>
            </a:r>
            <a:r>
              <a:rPr lang="en-US" sz="1400" dirty="0">
                <a:solidFill>
                  <a:srgbClr val="00B050"/>
                </a:solidFill>
                <a:latin typeface="Arial" panose="020B0604020202020204" pitchFamily="34"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Chunyu Hu</a:t>
            </a:r>
            <a:r>
              <a:rPr lang="en-US" sz="1400" kern="1200" dirty="0">
                <a:solidFill>
                  <a:srgbClr val="00B050"/>
                </a:solidFill>
                <a:latin typeface="Arial" panose="020B0604020202020204" pitchFamily="34"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23C]</a:t>
            </a:r>
            <a:endParaRPr lang="en-US" sz="1400" dirty="0">
              <a:solidFill>
                <a:srgbClr val="00B050"/>
              </a:solidFill>
              <a:latin typeface="Arial" panose="020B0604020202020204" pitchFamily="34" charset="0"/>
            </a:endParaRPr>
          </a:p>
          <a:p>
            <a:pPr lvl="1">
              <a:buFont typeface="Arial" panose="020B0604020202020204" pitchFamily="34" charset="0"/>
              <a:buChar char="•"/>
            </a:pP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673r0</a:t>
            </a: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LB271: CR for MICS CIDs 				Abdel K. Ajami 		[9C]</a:t>
            </a:r>
          </a:p>
          <a:p>
            <a:pPr lvl="1">
              <a:buFont typeface="Arial" panose="020B0604020202020204" pitchFamily="34" charset="0"/>
              <a:buChar char="•"/>
            </a:pP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693r0</a:t>
            </a: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 on BTM 							Guogang Huang 		[10C</a:t>
            </a:r>
            <a:r>
              <a:rPr lang="en-US" sz="1400" dirty="0">
                <a:solidFill>
                  <a:schemeClr val="bg1">
                    <a:lumMod val="65000"/>
                  </a:schemeClr>
                </a:solidFill>
                <a:latin typeface="Arial" panose="020B0604020202020204" pitchFamily="34" charset="0"/>
              </a:rPr>
              <a:t>]</a:t>
            </a:r>
          </a:p>
          <a:p>
            <a:pPr lvl="1">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373r0</a:t>
            </a:r>
            <a:r>
              <a:rPr lang="en-US"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LB271 CR for Two BQRs</a:t>
            </a:r>
            <a:r>
              <a:rPr lang="en-US" sz="1400" b="0" dirty="0">
                <a:solidFill>
                  <a:schemeClr val="bg1">
                    <a:lumMod val="65000"/>
                  </a:schemeClr>
                </a:solidFill>
                <a:latin typeface="Arial" panose="020B0604020202020204" pitchFamily="34"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Yunbo Li</a:t>
            </a:r>
            <a:r>
              <a:rPr lang="en-US" sz="1400" b="0" kern="1200" dirty="0">
                <a:solidFill>
                  <a:schemeClr val="bg1">
                    <a:lumMod val="65000"/>
                  </a:schemeClr>
                </a:solidFill>
                <a:latin typeface="Arial" panose="020B0604020202020204" pitchFamily="34" charset="0"/>
                <a:ea typeface="Times New Roman" panose="02020603050405020304" pitchFamily="18"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7C]</a:t>
            </a:r>
          </a:p>
          <a:p>
            <a:pPr lvl="1">
              <a:buFont typeface="Arial" panose="020B0604020202020204" pitchFamily="34" charset="0"/>
              <a:buChar char="•"/>
            </a:pP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720r0</a:t>
            </a: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LB271-4.9.6 (MLO reference model) 			Duncan Ho 			[12C] </a:t>
            </a:r>
          </a:p>
          <a:p>
            <a:pPr lvl="1">
              <a:buFont typeface="Arial" panose="020B0604020202020204" pitchFamily="34" charset="0"/>
              <a:buChar char="•"/>
            </a:pP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746r0</a:t>
            </a: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 35.14 part 2 						Liwen Chu 			[9C]</a:t>
            </a:r>
          </a:p>
          <a:p>
            <a:pPr lvl="1">
              <a:buFont typeface="Arial" panose="020B0604020202020204" pitchFamily="34" charset="0"/>
              <a:buChar char="•"/>
            </a:pPr>
            <a:r>
              <a:rPr lang="en-GB" sz="1400" i="0" u="sng"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738r0</a:t>
            </a:r>
            <a:r>
              <a:rPr lang="en-GB" sz="1400" i="0" u="sng" strike="noStrike" kern="1200" dirty="0">
                <a:solidFill>
                  <a:schemeClr val="bg1">
                    <a:lumMod val="65000"/>
                  </a:schemeClr>
                </a:solidFill>
                <a:effectLst/>
                <a:ea typeface="Times New Roman" panose="02020603050405020304" pitchFamily="18" charset="0"/>
              </a:rPr>
              <a:t> </a:t>
            </a:r>
            <a:r>
              <a:rPr lang="en-GB" sz="1400" i="0" u="none" strike="noStrike" kern="1200" dirty="0">
                <a:solidFill>
                  <a:schemeClr val="bg1">
                    <a:lumMod val="65000"/>
                  </a:schemeClr>
                </a:solidFill>
                <a:effectLst/>
                <a:ea typeface="Times New Roman" panose="02020603050405020304" pitchFamily="18" charset="0"/>
              </a:rPr>
              <a:t>CR for Clause 35.3.7.4.2 - Part 2 				Arik Klein			[13C]</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542r0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EHT-SIG Part 3 							Ross J. Yu</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3]</a:t>
            </a:r>
            <a:endParaRPr lang="en-US" sz="1400" dirty="0">
              <a:solidFill>
                <a:srgbClr val="00B050"/>
              </a:solidFill>
            </a:endParaRP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533r0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EHT-SIG Part 2</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Ross J. Yu</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2]</a:t>
            </a:r>
            <a:endParaRPr lang="en-US" sz="1400" dirty="0">
              <a:solidFill>
                <a:srgbClr val="00B050"/>
              </a:solidFill>
            </a:endParaRP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611r1</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EHT PPE Thresholds Field</a:t>
            </a:r>
            <a:r>
              <a:rPr lang="en-US" sz="1400" dirty="0">
                <a:solidFill>
                  <a:srgbClr val="00B050"/>
                </a:solidFill>
              </a:rPr>
              <a:t> 					</a:t>
            </a:r>
            <a:r>
              <a:rPr lang="en-GB" sz="1400" i="0" u="none" strike="noStrike" kern="1200" dirty="0" err="1">
                <a:solidFill>
                  <a:srgbClr val="00B050"/>
                </a:solidFill>
                <a:effectLst/>
                <a:ea typeface="Times New Roman" panose="02020603050405020304" pitchFamily="18" charset="0"/>
              </a:rPr>
              <a:t>Mengshi</a:t>
            </a:r>
            <a:r>
              <a:rPr lang="en-GB" sz="1400" i="0" u="none" strike="noStrike" kern="1200" dirty="0">
                <a:solidFill>
                  <a:srgbClr val="00B050"/>
                </a:solidFill>
                <a:effectLst/>
                <a:ea typeface="Times New Roman" panose="02020603050405020304" pitchFamily="18" charset="0"/>
              </a:rPr>
              <a:t> Hu</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11]</a:t>
            </a:r>
            <a:endParaRPr lang="en-US" sz="1400" dirty="0">
              <a:solidFill>
                <a:srgbClr val="00B050"/>
              </a:solidFill>
            </a:endParaRP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652r1</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CIDs 15325, 15326 and 17178</a:t>
            </a:r>
            <a:r>
              <a:rPr lang="en-US" sz="1400" dirty="0">
                <a:solidFill>
                  <a:srgbClr val="00B050"/>
                </a:solidFill>
              </a:rPr>
              <a:t> 					</a:t>
            </a:r>
            <a:r>
              <a:rPr lang="en-GB" sz="1400" i="0" u="none" strike="noStrike" kern="1200" dirty="0" err="1">
                <a:solidFill>
                  <a:srgbClr val="00B050"/>
                </a:solidFill>
                <a:effectLst/>
                <a:ea typeface="Times New Roman" panose="02020603050405020304" pitchFamily="18" charset="0"/>
              </a:rPr>
              <a:t>Mengshi</a:t>
            </a:r>
            <a:r>
              <a:rPr lang="en-GB" sz="1400" i="0" u="none" strike="noStrike" kern="1200" dirty="0">
                <a:solidFill>
                  <a:srgbClr val="00B050"/>
                </a:solidFill>
                <a:effectLst/>
                <a:ea typeface="Times New Roman" panose="02020603050405020304" pitchFamily="18" charset="0"/>
              </a:rPr>
              <a:t> Hu</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3]</a:t>
            </a:r>
            <a:endParaRPr lang="en-US" sz="1400" dirty="0">
              <a:solidFill>
                <a:srgbClr val="00B050"/>
              </a:solidFill>
            </a:endParaRP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682r0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LB 271 comment resolutions for CRs in 9.4.2.313.3</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Kanke Wu</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52]</a:t>
            </a:r>
            <a:endParaRPr lang="en-US" sz="1400" dirty="0">
              <a:solidFill>
                <a:srgbClr val="00B050"/>
              </a:solidFill>
            </a:endParaRP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687r0</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CR for 36.3.7 overview of the PPDU encoding process</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Bo Gong</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5]</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686r0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36.2.6 Support for non-HT, HT, VHT and HE formats</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Bo Gong</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4]</a:t>
            </a:r>
            <a:endParaRPr lang="en-US" sz="1400" b="1"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685r0</a:t>
            </a:r>
            <a:r>
              <a:rPr lang="en-GB" sz="1400" b="0" i="0" u="sng" strike="noStrike" kern="1200" dirty="0">
                <a:solidFill>
                  <a:srgbClr val="00B050"/>
                </a:solidFill>
                <a:effectLst/>
                <a:ea typeface="Times New Roman" panose="02020603050405020304" pitchFamily="18" charset="0"/>
              </a:rPr>
              <a:t> </a:t>
            </a:r>
            <a:r>
              <a:rPr lang="en-GB" sz="1400" b="0" i="0" u="none" strike="noStrike" kern="1200" dirty="0">
                <a:solidFill>
                  <a:srgbClr val="00B050"/>
                </a:solidFill>
                <a:effectLst/>
                <a:ea typeface="Times New Roman" panose="02020603050405020304" pitchFamily="18" charset="0"/>
              </a:rPr>
              <a:t>cr-for-36.2.4-PHY CONFIG_VECTOR</a:t>
            </a:r>
            <a:r>
              <a:rPr lang="en-US" sz="1400" b="0" dirty="0">
                <a:solidFill>
                  <a:srgbClr val="00B050"/>
                </a:solidFill>
              </a:rPr>
              <a:t> 				</a:t>
            </a:r>
            <a:r>
              <a:rPr lang="en-GB" sz="1400" b="0" i="0" u="none" strike="noStrike" kern="1200" dirty="0">
                <a:solidFill>
                  <a:srgbClr val="00B050"/>
                </a:solidFill>
                <a:effectLst/>
                <a:ea typeface="Times New Roman" panose="02020603050405020304" pitchFamily="18" charset="0"/>
              </a:rPr>
              <a:t>Bo Gong </a:t>
            </a:r>
            <a:r>
              <a:rPr lang="en-US" sz="1400" b="0" dirty="0">
                <a:solidFill>
                  <a:srgbClr val="00B050"/>
                </a:solidFill>
              </a:rPr>
              <a:t> 		[</a:t>
            </a:r>
            <a:r>
              <a:rPr lang="en-GB" sz="1400" b="0" i="0" u="none" strike="noStrike" kern="1200" dirty="0">
                <a:solidFill>
                  <a:srgbClr val="00B050"/>
                </a:solidFill>
                <a:effectLst/>
                <a:ea typeface="Times New Roman" panose="02020603050405020304" pitchFamily="18" charset="0"/>
              </a:rPr>
              <a:t>3</a:t>
            </a:r>
            <a:r>
              <a:rPr lang="en-US" sz="1400" b="0" dirty="0">
                <a:solidFill>
                  <a:srgbClr val="00B050"/>
                </a:solidFill>
              </a:rPr>
              <a:t>]</a:t>
            </a:r>
            <a:endParaRPr lang="en-US" sz="1400"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699r0</a:t>
            </a:r>
            <a:r>
              <a:rPr lang="en-GB" sz="1400" b="0" i="0" u="sng" strike="noStrike" kern="1200" dirty="0">
                <a:solidFill>
                  <a:srgbClr val="00B050"/>
                </a:solidFill>
                <a:effectLst/>
                <a:ea typeface="Times New Roman" panose="02020603050405020304" pitchFamily="18" charset="0"/>
              </a:rPr>
              <a:t> </a:t>
            </a:r>
            <a:r>
              <a:rPr lang="en-GB" sz="1400" b="0" i="0" u="none" strike="noStrike" kern="1200" dirty="0">
                <a:solidFill>
                  <a:srgbClr val="00B050"/>
                </a:solidFill>
                <a:effectLst/>
                <a:ea typeface="Times New Roman" panose="02020603050405020304" pitchFamily="18" charset="0"/>
              </a:rPr>
              <a:t>CID 17146 									S. Schelstraete 	[1]</a:t>
            </a:r>
            <a:endParaRPr lang="en-GB" sz="1400" b="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5055900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458r0</a:t>
            </a: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CRs for 35.8.4 R-TWT announcement</a:t>
            </a:r>
            <a:r>
              <a:rPr lang="en-US" sz="1400" dirty="0">
                <a:solidFill>
                  <a:srgbClr val="00B050"/>
                </a:solidFill>
                <a:latin typeface="Arial" panose="020B0604020202020204" pitchFamily="34"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Chunyu Hu</a:t>
            </a:r>
            <a:r>
              <a:rPr lang="en-US" sz="1400" kern="1200" dirty="0">
                <a:solidFill>
                  <a:srgbClr val="00B050"/>
                </a:solidFill>
                <a:latin typeface="Arial" panose="020B0604020202020204" pitchFamily="34"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23C]</a:t>
            </a:r>
            <a:endParaRPr lang="en-US" sz="1400" dirty="0">
              <a:solidFill>
                <a:srgbClr val="00B050"/>
              </a:solidFill>
              <a:latin typeface="Arial" panose="020B0604020202020204" pitchFamily="34" charset="0"/>
            </a:endParaRPr>
          </a:p>
          <a:p>
            <a:pPr lvl="1">
              <a:buFont typeface="Arial" panose="020B0604020202020204" pitchFamily="34" charset="0"/>
              <a:buChar char="•"/>
            </a:pPr>
            <a:r>
              <a:rPr lang="en-GB" sz="1400" b="0" i="0" u="sng" strike="sngStrike" kern="1200" dirty="0">
                <a:solidFill>
                  <a:srgbClr val="FF000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673r0</a:t>
            </a:r>
            <a:r>
              <a:rPr lang="en-GB" sz="1400" b="0" i="0" u="sng" strike="sngStrike" kern="1200" dirty="0">
                <a:solidFill>
                  <a:srgbClr val="FF0000"/>
                </a:solidFill>
                <a:effectLst/>
                <a:latin typeface="Times New Roman" panose="02020603050405020304" pitchFamily="18" charset="0"/>
                <a:ea typeface="Times New Roman" panose="02020603050405020304" pitchFamily="18" charset="0"/>
              </a:rPr>
              <a:t> </a:t>
            </a:r>
            <a:r>
              <a:rPr lang="en-GB" sz="1400" b="0" i="0" u="none" strike="sngStrike" kern="1200" dirty="0">
                <a:solidFill>
                  <a:srgbClr val="FF0000"/>
                </a:solidFill>
                <a:effectLst/>
                <a:latin typeface="Times New Roman" panose="02020603050405020304" pitchFamily="18" charset="0"/>
                <a:ea typeface="Times New Roman" panose="02020603050405020304" pitchFamily="18" charset="0"/>
              </a:rPr>
              <a:t>LB271: CR for MICS CIDs 				Abdel K. Ajami 		[9C]</a:t>
            </a:r>
          </a:p>
          <a:p>
            <a:pPr lvl="1">
              <a:buFont typeface="Arial" panose="020B0604020202020204" pitchFamily="34" charset="0"/>
              <a:buChar char="•"/>
            </a:pP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693r0</a:t>
            </a: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CR on BTM 							Guogang Huang 		[10C</a:t>
            </a:r>
            <a:r>
              <a:rPr lang="en-US" sz="1400" dirty="0">
                <a:solidFill>
                  <a:srgbClr val="00B050"/>
                </a:solidFill>
                <a:latin typeface="Arial" panose="020B0604020202020204" pitchFamily="34" charset="0"/>
              </a:rPr>
              <a:t>]</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373r0</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LB271 CR for Two BQRs</a:t>
            </a:r>
            <a:r>
              <a:rPr lang="en-US" sz="1400" b="0" dirty="0">
                <a:solidFill>
                  <a:srgbClr val="00B050"/>
                </a:solidFill>
                <a:latin typeface="Arial" panose="020B0604020202020204" pitchFamily="34"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Yunbo Li</a:t>
            </a:r>
            <a:r>
              <a:rPr lang="en-US" sz="1400" b="0" kern="1200" dirty="0">
                <a:solidFill>
                  <a:srgbClr val="00B050"/>
                </a:solidFill>
                <a:latin typeface="Arial" panose="020B0604020202020204" pitchFamily="34"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7C]</a:t>
            </a:r>
          </a:p>
          <a:p>
            <a:pPr lvl="1">
              <a:buFont typeface="Arial" panose="020B0604020202020204" pitchFamily="34" charset="0"/>
              <a:buChar char="•"/>
            </a:pPr>
            <a:r>
              <a:rPr lang="en-GB" sz="1400" b="0" i="0" u="sng" strike="noStrike" kern="1200" dirty="0">
                <a:solidFill>
                  <a:schemeClr val="bg1">
                    <a:lumMod val="75000"/>
                  </a:schemeClr>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720r0</a:t>
            </a:r>
            <a:r>
              <a:rPr lang="en-GB" sz="1400" b="0" i="0" u="sng" strike="noStrike" kern="1200" dirty="0">
                <a:solidFill>
                  <a:schemeClr val="bg1">
                    <a:lumMod val="75000"/>
                  </a:schemeClr>
                </a:solidFill>
                <a:effectLst/>
                <a:latin typeface="Times New Roman" panose="02020603050405020304" pitchFamily="18" charset="0"/>
                <a:ea typeface="Times New Roman" panose="02020603050405020304" pitchFamily="18" charset="0"/>
              </a:rPr>
              <a:t> </a:t>
            </a:r>
            <a:r>
              <a:rPr lang="en-GB" sz="1400" b="0" i="0" u="none" strike="noStrike" kern="1200" dirty="0">
                <a:solidFill>
                  <a:schemeClr val="bg1">
                    <a:lumMod val="75000"/>
                  </a:schemeClr>
                </a:solidFill>
                <a:effectLst/>
                <a:latin typeface="Times New Roman" panose="02020603050405020304" pitchFamily="18" charset="0"/>
                <a:ea typeface="Times New Roman" panose="02020603050405020304" pitchFamily="18" charset="0"/>
              </a:rPr>
              <a:t>LB271-4.9.6 (MLO reference model) 			Duncan Ho 			[12C] </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2534236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sng"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670r0</a:t>
            </a:r>
            <a:r>
              <a:rPr lang="en-GB" sz="140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400" i="0" u="none" strike="noStrike" kern="1200" dirty="0">
                <a:solidFill>
                  <a:srgbClr val="00B050"/>
                </a:solidFill>
                <a:effectLst/>
                <a:latin typeface="Times New Roman" panose="02020603050405020304" pitchFamily="18" charset="0"/>
                <a:ea typeface="Times New Roman" panose="02020603050405020304" pitchFamily="18" charset="0"/>
              </a:rPr>
              <a:t>CR-for-clause 3.2</a:t>
            </a:r>
            <a:r>
              <a:rPr lang="en-US" sz="1400" dirty="0">
                <a:solidFill>
                  <a:srgbClr val="00B050"/>
                </a:solidFill>
                <a:latin typeface="Arial" panose="020B0604020202020204" pitchFamily="34" charset="0"/>
              </a:rPr>
              <a:t> 							</a:t>
            </a:r>
            <a:r>
              <a:rPr lang="en-GB" sz="1400" i="0" u="none" strike="noStrike" kern="1200" dirty="0">
                <a:solidFill>
                  <a:srgbClr val="00B050"/>
                </a:solidFill>
                <a:effectLst/>
                <a:latin typeface="Times New Roman" panose="02020603050405020304" pitchFamily="18" charset="0"/>
                <a:ea typeface="Times New Roman" panose="02020603050405020304" pitchFamily="18" charset="0"/>
              </a:rPr>
              <a:t>Dongguk Lim 	[11] </a:t>
            </a: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826r0</a:t>
            </a:r>
            <a:r>
              <a:rPr lang="en-US" sz="1400" i="0" u="none" strike="noStrike" kern="1200" dirty="0">
                <a:solidFill>
                  <a:srgbClr val="00B050"/>
                </a:solidFill>
                <a:effectLst/>
                <a:latin typeface="Times New Roman" panose="02020603050405020304" pitchFamily="18" charset="0"/>
                <a:ea typeface="MS Gothic" panose="020B0609070205080204" pitchFamily="49" charset="-128"/>
              </a:rPr>
              <a:t> </a:t>
            </a:r>
            <a:r>
              <a:rPr lang="en-US" sz="1400" i="0" u="none" strike="noStrike" kern="1200" dirty="0" err="1">
                <a:solidFill>
                  <a:srgbClr val="00B050"/>
                </a:solidFill>
                <a:effectLst/>
                <a:latin typeface="Times New Roman" panose="02020603050405020304" pitchFamily="18" charset="0"/>
                <a:ea typeface="MS Gothic" panose="020B0609070205080204" pitchFamily="49" charset="-128"/>
              </a:rPr>
              <a:t>cr</a:t>
            </a:r>
            <a:r>
              <a:rPr lang="en-US" sz="1400" i="0" u="none" strike="noStrike" kern="1200" dirty="0">
                <a:solidFill>
                  <a:srgbClr val="00B050"/>
                </a:solidFill>
                <a:effectLst/>
                <a:latin typeface="Times New Roman" panose="02020603050405020304" pitchFamily="18" charset="0"/>
                <a:ea typeface="MS Gothic" panose="020B0609070205080204" pitchFamily="49" charset="-128"/>
              </a:rPr>
              <a:t>-for-CID 17229 and 17231 					</a:t>
            </a:r>
            <a:r>
              <a:rPr lang="en-US" sz="1400" i="0" u="none" strike="noStrike" kern="1200" dirty="0" err="1">
                <a:solidFill>
                  <a:srgbClr val="00B050"/>
                </a:solidFill>
                <a:effectLst/>
                <a:latin typeface="Times New Roman" panose="02020603050405020304" pitchFamily="18" charset="0"/>
                <a:ea typeface="MS Gothic" panose="020B0609070205080204" pitchFamily="49" charset="-128"/>
              </a:rPr>
              <a:t>Yapu</a:t>
            </a:r>
            <a:r>
              <a:rPr lang="en-US" sz="1400" i="0" u="none" strike="noStrike" kern="1200" dirty="0">
                <a:solidFill>
                  <a:srgbClr val="00B050"/>
                </a:solidFill>
                <a:effectLst/>
                <a:latin typeface="Times New Roman" panose="02020603050405020304" pitchFamily="18" charset="0"/>
                <a:ea typeface="MS Gothic" panose="020B0609070205080204" pitchFamily="49" charset="-128"/>
              </a:rPr>
              <a:t> Li 		[</a:t>
            </a:r>
            <a:r>
              <a:rPr lang="en-GB" sz="1400" i="0" u="none" strike="noStrike" kern="1200" dirty="0">
                <a:solidFill>
                  <a:srgbClr val="00B050"/>
                </a:solidFill>
                <a:effectLst/>
                <a:latin typeface="Times New Roman" panose="02020603050405020304" pitchFamily="18" charset="0"/>
                <a:ea typeface="Times New Roman" panose="02020603050405020304" pitchFamily="18" charset="0"/>
              </a:rPr>
              <a:t>2] </a:t>
            </a: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741r0</a:t>
            </a:r>
            <a:r>
              <a:rPr lang="en-US" sz="1400" i="0" u="none" strike="noStrike" kern="1200" dirty="0">
                <a:solidFill>
                  <a:srgbClr val="00B050"/>
                </a:solidFill>
                <a:effectLst/>
                <a:latin typeface="Times New Roman" panose="02020603050405020304" pitchFamily="18" charset="0"/>
                <a:ea typeface="MS Gothic" panose="020B0609070205080204" pitchFamily="49" charset="-128"/>
              </a:rPr>
              <a:t> cr-d3-0-txvector-rxvector-parameters-part1</a:t>
            </a:r>
            <a:r>
              <a:rPr lang="en-US" sz="1400" dirty="0">
                <a:solidFill>
                  <a:srgbClr val="00B050"/>
                </a:solidFill>
                <a:latin typeface="Arial" panose="020B0604020202020204" pitchFamily="34" charset="0"/>
              </a:rPr>
              <a:t> 			</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Bo Sun 		[33] </a:t>
            </a:r>
          </a:p>
          <a:p>
            <a:pPr lvl="1">
              <a:buFont typeface="Arial" panose="020B0604020202020204" pitchFamily="34" charset="0"/>
              <a:buChar char="•"/>
            </a:pPr>
            <a:r>
              <a:rPr lang="en-US" sz="1400" i="0" u="none" strike="sngStrike" kern="1200" dirty="0">
                <a:solidFill>
                  <a:srgbClr val="FF000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742r0</a:t>
            </a:r>
            <a:r>
              <a:rPr lang="en-US" sz="1400" i="0" u="none" strike="sngStrike" kern="1200" dirty="0">
                <a:solidFill>
                  <a:srgbClr val="FF0000"/>
                </a:solidFill>
                <a:effectLst/>
                <a:latin typeface="Times New Roman" panose="02020603050405020304" pitchFamily="18" charset="0"/>
                <a:ea typeface="Times New Roman" panose="02020603050405020304" pitchFamily="18" charset="0"/>
              </a:rPr>
              <a:t> cr-d3-0-txvector-rxvector-parameters-part2 			Bo Sun 		[1] </a:t>
            </a: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781r0 CR for 36.3.2.5 20 MHz operating non-AP EHT STAs participating in wider bandwidth OFDMA 									Eunsung Park 	[3]</a:t>
            </a:r>
          </a:p>
          <a:p>
            <a:pPr lvl="1">
              <a:buFont typeface="Arial" panose="020B0604020202020204" pitchFamily="34" charset="0"/>
              <a:buChar char="•"/>
            </a:pPr>
            <a:r>
              <a:rPr lang="en-US" sz="14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502r1</a:t>
            </a:r>
            <a:r>
              <a:rPr lang="en-US" sz="14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CRs for 36.3.14 							Zhi Mao 		[6]</a:t>
            </a:r>
          </a:p>
          <a:p>
            <a:pPr lvl="1">
              <a:buFont typeface="Arial" panose="020B0604020202020204" pitchFamily="34" charset="0"/>
              <a:buChar char="•"/>
            </a:pPr>
            <a:r>
              <a:rPr lang="en-US" sz="14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865r0</a:t>
            </a:r>
            <a:r>
              <a:rPr lang="en-US" sz="14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LB 271 comment resolution for CID 17704 			Kanke Wu 		[1]</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88227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373r0</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LB271 CR for Two BQRs</a:t>
            </a:r>
            <a:r>
              <a:rPr lang="en-US" sz="1400" b="0" dirty="0">
                <a:solidFill>
                  <a:srgbClr val="00B050"/>
                </a:solidFill>
                <a:latin typeface="Arial" panose="020B0604020202020204" pitchFamily="34"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Yunbo Li</a:t>
            </a:r>
            <a:r>
              <a:rPr lang="en-US" sz="1400" b="0" kern="1200" dirty="0">
                <a:solidFill>
                  <a:srgbClr val="00B050"/>
                </a:solidFill>
                <a:latin typeface="Arial" panose="020B0604020202020204" pitchFamily="34"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7C]</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738r0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Clause 35.3.7.4.2 - Part 2 					Arik Klein   	 	     [13C]</a:t>
            </a:r>
            <a:endParaRPr lang="en-GB" sz="1400" dirty="0">
              <a:solidFill>
                <a:srgbClr val="00B050"/>
              </a:solidFill>
            </a:endParaRPr>
          </a:p>
          <a:p>
            <a:pPr lvl="1">
              <a:buFont typeface="Arial" panose="020B0604020202020204" pitchFamily="34" charset="0"/>
              <a:buChar char="•"/>
            </a:pPr>
            <a:r>
              <a:rPr lang="en-GB" sz="1400" i="0" u="sng" strike="sngStrike" kern="1200" dirty="0">
                <a:solidFill>
                  <a:srgbClr val="FF000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754r0</a:t>
            </a:r>
            <a:r>
              <a:rPr lang="en-GB" sz="1400" i="0" u="sng" strike="sngStrike" kern="1200" dirty="0">
                <a:solidFill>
                  <a:srgbClr val="FF0000"/>
                </a:solidFill>
                <a:effectLst/>
                <a:ea typeface="Times New Roman" panose="02020603050405020304" pitchFamily="18" charset="0"/>
              </a:rPr>
              <a:t> </a:t>
            </a:r>
            <a:r>
              <a:rPr lang="en-GB" sz="1400" i="0" u="none" strike="sngStrike" kern="1200" dirty="0">
                <a:solidFill>
                  <a:srgbClr val="FF0000"/>
                </a:solidFill>
                <a:effectLst/>
                <a:ea typeface="Times New Roman" panose="02020603050405020304" pitchFamily="18" charset="0"/>
              </a:rPr>
              <a:t>CR for R-TWT - Part 2 						Kumail Haider 	     [20C] </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757r1</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LB271 CIDs - Part3 					Rubayet Shafin 	     [10C] </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731r0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Security Comment Resolutions Part 2 				Michael Montemurro [15C]</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786r0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CID 16338 							</a:t>
            </a:r>
            <a:r>
              <a:rPr lang="en-GB" sz="1400" i="0" u="none" strike="noStrike" kern="1200" dirty="0" err="1">
                <a:solidFill>
                  <a:srgbClr val="00B050"/>
                </a:solidFill>
                <a:effectLst/>
                <a:ea typeface="Times New Roman" panose="02020603050405020304" pitchFamily="18" charset="0"/>
              </a:rPr>
              <a:t>Juseong</a:t>
            </a:r>
            <a:r>
              <a:rPr lang="en-GB" sz="1400" i="0" u="none" strike="noStrike" kern="1200" dirty="0">
                <a:solidFill>
                  <a:srgbClr val="00B050"/>
                </a:solidFill>
                <a:effectLst/>
                <a:ea typeface="Times New Roman" panose="02020603050405020304" pitchFamily="18" charset="0"/>
              </a:rPr>
              <a:t> Moon 	     [1C]</a:t>
            </a:r>
            <a:endParaRPr lang="en-US" sz="1400" i="0" u="none" strike="noStrike" dirty="0">
              <a:solidFill>
                <a:srgbClr val="00B050"/>
              </a:solidFill>
              <a:effectLst/>
            </a:endParaRPr>
          </a:p>
          <a:p>
            <a:pPr lvl="1">
              <a:buFont typeface="Arial" panose="020B0604020202020204" pitchFamily="34" charset="0"/>
              <a:buChar char="•"/>
            </a:pPr>
            <a:r>
              <a:rPr lang="en-GB" sz="1400" i="0" u="sng" strike="noStrike" kern="1200" dirty="0">
                <a:solidFill>
                  <a:schemeClr val="bg1">
                    <a:lumMod val="65000"/>
                  </a:schemeClr>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791r0</a:t>
            </a:r>
            <a:r>
              <a:rPr lang="en-GB" sz="1400" i="0" u="sng" strike="noStrike" kern="1200" dirty="0">
                <a:solidFill>
                  <a:schemeClr val="bg1">
                    <a:lumMod val="65000"/>
                  </a:schemeClr>
                </a:solidFill>
                <a:effectLst/>
                <a:ea typeface="Times New Roman" panose="02020603050405020304" pitchFamily="18" charset="0"/>
              </a:rPr>
              <a:t> </a:t>
            </a:r>
            <a:r>
              <a:rPr lang="en-GB" sz="1400" i="0" u="none" strike="noStrike" kern="1200" dirty="0">
                <a:solidFill>
                  <a:schemeClr val="bg1">
                    <a:lumMod val="65000"/>
                  </a:schemeClr>
                </a:solidFill>
                <a:effectLst/>
                <a:ea typeface="Times New Roman" panose="02020603050405020304" pitchFamily="18" charset="0"/>
              </a:rPr>
              <a:t> CR for CIDs in 35.3.23 						Laurent Cariou           [8C]</a:t>
            </a:r>
          </a:p>
          <a:p>
            <a:pPr lvl="1">
              <a:buFont typeface="Arial" panose="020B0604020202020204" pitchFamily="34" charset="0"/>
              <a:buChar char="•"/>
            </a:pPr>
            <a:r>
              <a:rPr lang="en-GB" sz="1400" i="0" u="sng"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796r0</a:t>
            </a:r>
            <a:r>
              <a:rPr lang="en-GB" sz="1400" i="0" u="sng" strike="noStrike" kern="1200" dirty="0">
                <a:solidFill>
                  <a:schemeClr val="bg1">
                    <a:lumMod val="65000"/>
                  </a:schemeClr>
                </a:solidFill>
                <a:effectLst/>
                <a:ea typeface="Times New Roman" panose="02020603050405020304" pitchFamily="18" charset="0"/>
              </a:rPr>
              <a:t> </a:t>
            </a:r>
            <a:r>
              <a:rPr lang="en-GB" sz="1400" i="0" u="none" strike="noStrike" kern="1200" dirty="0">
                <a:solidFill>
                  <a:schemeClr val="bg1">
                    <a:lumMod val="65000"/>
                  </a:schemeClr>
                </a:solidFill>
                <a:effectLst/>
                <a:ea typeface="Times New Roman" panose="02020603050405020304" pitchFamily="18" charset="0"/>
              </a:rPr>
              <a:t>CR for R-TWT - Part 3 						Kumail Haider           [5C]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2039734"/>
            <a:ext cx="7770813" cy="44196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4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689r0</a:t>
            </a:r>
            <a:r>
              <a:rPr lang="en-GB" sz="1400" i="0" u="none" strike="noStrike" kern="1200" dirty="0">
                <a:solidFill>
                  <a:srgbClr val="00B050"/>
                </a:solidFill>
                <a:effectLst/>
                <a:ea typeface="Times New Roman" panose="02020603050405020304" pitchFamily="18" charset="0"/>
              </a:rPr>
              <a:t> CR for 9.4.2.313.4 supported EHT-MCS And NSS Set field</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Yunbo Li 	[6C]</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630r0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35.7.2 Part II 							Zinan Lin 	[17C]</a:t>
            </a:r>
            <a:endParaRPr lang="en-US" sz="1400" dirty="0">
              <a:solidFill>
                <a:srgbClr val="00B050"/>
              </a:solidFill>
            </a:endParaRPr>
          </a:p>
          <a:p>
            <a:pPr>
              <a:buFont typeface="Arial" panose="020B0604020202020204" pitchFamily="34" charset="0"/>
              <a:buChar char="•"/>
            </a:pPr>
            <a:r>
              <a:rPr lang="en-US" altLang="en-US" sz="1800" dirty="0">
                <a:solidFill>
                  <a:schemeClr val="tx1"/>
                </a:solidFill>
              </a:rPr>
              <a:t>Motions (including approving minutes): </a:t>
            </a:r>
            <a:r>
              <a:rPr lang="en-US" altLang="en-US" sz="1800" dirty="0">
                <a:solidFill>
                  <a:schemeClr val="tx1"/>
                </a:solidFill>
                <a:hlinkClick r:id="rId4"/>
              </a:rPr>
              <a:t>11-23/442r7</a:t>
            </a:r>
            <a:endParaRPr lang="en-GB" sz="1800" dirty="0">
              <a:solidFill>
                <a:srgbClr val="00B050"/>
              </a:solidFill>
            </a:endParaRP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4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520r0</a:t>
            </a:r>
            <a:r>
              <a:rPr lang="en-GB" sz="1400" i="0" u="none" strike="noStrike" kern="1200" dirty="0">
                <a:solidFill>
                  <a:srgbClr val="00B050"/>
                </a:solidFill>
                <a:effectLst/>
                <a:ea typeface="Times New Roman" panose="02020603050405020304" pitchFamily="18" charset="0"/>
              </a:rPr>
              <a:t> CR for 9.3.1.22.9 								Yanjun Sun</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18C]</a:t>
            </a:r>
          </a:p>
          <a:p>
            <a:pPr lvl="1">
              <a:buFont typeface="Arial" panose="020B0604020202020204" pitchFamily="34" charset="0"/>
              <a:buChar char="•"/>
            </a:pPr>
            <a:r>
              <a:rPr lang="en-GB" sz="14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728r0</a:t>
            </a:r>
            <a:r>
              <a:rPr lang="en-GB" sz="14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CR for 35.15.2 								Yanjun Sun 	[18C] </a:t>
            </a:r>
            <a:endParaRPr lang="en-GB" sz="1400" dirty="0">
              <a:solidFill>
                <a:schemeClr val="bg1">
                  <a:lumMod val="65000"/>
                </a:schemeClr>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dirty="0">
                <a:solidFill>
                  <a:srgbClr val="00B050"/>
                </a:solidFill>
                <a:hlinkClick r:id="rId2">
                  <a:extLst>
                    <a:ext uri="{A12FA001-AC4F-418D-AE19-62706E023703}">
                      <ahyp:hlinkClr xmlns:ahyp="http://schemas.microsoft.com/office/drawing/2018/hyperlinkcolor" val="tx"/>
                    </a:ext>
                  </a:extLst>
                </a:hlinkClick>
              </a:rPr>
              <a:t>542r0</a:t>
            </a:r>
            <a:r>
              <a:rPr lang="en-US" sz="1400" dirty="0">
                <a:solidFill>
                  <a:srgbClr val="00B050"/>
                </a:solidFill>
              </a:rPr>
              <a:t> CR for EHT-SIG Part 3 							Ross J. Yu 		[3]</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865r0</a:t>
            </a:r>
            <a:r>
              <a:rPr lang="en-GB" sz="1400" dirty="0">
                <a:solidFill>
                  <a:srgbClr val="00B050"/>
                </a:solidFill>
              </a:rPr>
              <a:t> </a:t>
            </a:r>
            <a:r>
              <a:rPr lang="en-US" sz="1400" b="0" i="0" dirty="0">
                <a:solidFill>
                  <a:srgbClr val="00B050"/>
                </a:solidFill>
                <a:effectLst/>
              </a:rPr>
              <a:t>comment resolution for CID 17704 					Kanke Wu 		[1]</a:t>
            </a:r>
            <a:endParaRPr lang="en-GB" sz="1400" dirty="0">
              <a:solidFill>
                <a:srgbClr val="00B050"/>
              </a:solidFill>
            </a:endParaRP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682r2</a:t>
            </a:r>
            <a:r>
              <a:rPr lang="en-GB" sz="1400" dirty="0">
                <a:solidFill>
                  <a:srgbClr val="00B050"/>
                </a:solidFill>
              </a:rPr>
              <a:t> </a:t>
            </a:r>
            <a:r>
              <a:rPr lang="en-US" sz="1400" b="0" i="0" dirty="0">
                <a:solidFill>
                  <a:srgbClr val="00B050"/>
                </a:solidFill>
                <a:effectLst/>
              </a:rPr>
              <a:t>comment resolutions for CRs in 9.4.2.313.3 				Kanke Wu		[53]</a:t>
            </a:r>
            <a:endParaRPr lang="en-GB" sz="1400" dirty="0">
              <a:solidFill>
                <a:srgbClr val="00B050"/>
              </a:solidFill>
            </a:endParaRP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542r1</a:t>
            </a:r>
            <a:r>
              <a:rPr lang="en-GB" sz="1400" dirty="0">
                <a:solidFill>
                  <a:srgbClr val="00B050"/>
                </a:solidFill>
              </a:rPr>
              <a:t> </a:t>
            </a:r>
            <a:r>
              <a:rPr lang="da-DK" sz="1400" b="0" i="0" dirty="0">
                <a:solidFill>
                  <a:srgbClr val="00B050"/>
                </a:solidFill>
                <a:effectLst/>
              </a:rPr>
              <a:t>CR for EHT-SIG Part 3	</a:t>
            </a:r>
            <a:r>
              <a:rPr lang="en-US" sz="1400" b="0" i="0" dirty="0">
                <a:solidFill>
                  <a:srgbClr val="00B050"/>
                </a:solidFill>
                <a:effectLst/>
              </a:rPr>
              <a:t> 						Ross J. Yu		[3]</a:t>
            </a:r>
            <a:endParaRPr lang="en-GB" sz="14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8393242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i="0" strike="noStrike" kern="1200" dirty="0">
                <a:solidFill>
                  <a:srgbClr val="00B050"/>
                </a:solidFill>
                <a:effectLst/>
                <a:ea typeface="Times New Roman" panose="02020603050405020304" pitchFamily="18" charset="0"/>
              </a:rPr>
              <a:t>786r0 CR for CID 16338 							Juseong Moon 	     [1C]</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rPr>
              <a:t>754r0 </a:t>
            </a:r>
            <a:r>
              <a:rPr lang="en-GB" sz="1400" i="0" u="none" strike="noStrike" kern="1200" dirty="0">
                <a:solidFill>
                  <a:srgbClr val="00B050"/>
                </a:solidFill>
                <a:effectLst/>
                <a:ea typeface="Times New Roman" panose="02020603050405020304" pitchFamily="18" charset="0"/>
              </a:rPr>
              <a:t>CR for R-TWT - Part 2 						Kumail Haider 	     [20C] </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791r0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 CR for CIDs in 35.3.23 						Laurent Cariou           [8C]</a:t>
            </a:r>
          </a:p>
          <a:p>
            <a:pPr lvl="1">
              <a:buFont typeface="Arial" panose="020B0604020202020204" pitchFamily="34" charset="0"/>
              <a:buChar char="•"/>
            </a:pPr>
            <a:r>
              <a:rPr lang="en-GB" sz="1400" i="0" u="sng" strike="sngStrike" kern="1200" dirty="0">
                <a:solidFill>
                  <a:srgbClr val="FF000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796r0</a:t>
            </a:r>
            <a:r>
              <a:rPr lang="en-GB" sz="1400" i="0" u="sng" strike="sngStrike" kern="1200" dirty="0">
                <a:solidFill>
                  <a:srgbClr val="FF0000"/>
                </a:solidFill>
                <a:effectLst/>
                <a:ea typeface="Times New Roman" panose="02020603050405020304" pitchFamily="18" charset="0"/>
              </a:rPr>
              <a:t> </a:t>
            </a:r>
            <a:r>
              <a:rPr lang="en-GB" sz="1400" i="0" u="none" strike="sngStrike" kern="1200" dirty="0">
                <a:solidFill>
                  <a:srgbClr val="FF0000"/>
                </a:solidFill>
                <a:effectLst/>
                <a:ea typeface="Times New Roman" panose="02020603050405020304" pitchFamily="18" charset="0"/>
              </a:rPr>
              <a:t>CR for R-TWT - Part 3 						Kumail Haider           [5C] </a:t>
            </a:r>
          </a:p>
          <a:p>
            <a:pPr lvl="1">
              <a:buFont typeface="Arial" panose="020B0604020202020204" pitchFamily="34" charset="0"/>
              <a:buChar char="•"/>
            </a:pP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720r0</a:t>
            </a: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LB271-4.9.6 (MLO reference model) 				Duncan Ho 		     [12C]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802r0</a:t>
            </a:r>
            <a:r>
              <a:rPr lang="en-US" sz="1400" i="0" u="none" strike="noStrike" kern="1200" dirty="0">
                <a:solidFill>
                  <a:srgbClr val="00B050"/>
                </a:solidFill>
                <a:effectLst/>
                <a:ea typeface="Times New Roman" panose="02020603050405020304" pitchFamily="18" charset="0"/>
              </a:rPr>
              <a:t> CR for CID 16415 on 35.3.17 EMLSR operation 		Liuming Lu 		     [</a:t>
            </a:r>
            <a:r>
              <a:rPr lang="en-GB" sz="1400" i="0" u="none" strike="noStrike" kern="1200" dirty="0">
                <a:solidFill>
                  <a:srgbClr val="00B050"/>
                </a:solidFill>
                <a:effectLst/>
                <a:ea typeface="Times New Roman" panose="02020603050405020304" pitchFamily="18" charset="0"/>
              </a:rPr>
              <a:t>1C] </a:t>
            </a: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803r1</a:t>
            </a:r>
            <a:r>
              <a:rPr lang="en-US" sz="1400" i="0" u="none" strike="noStrike" kern="1200" dirty="0">
                <a:solidFill>
                  <a:srgbClr val="00B050"/>
                </a:solidFill>
                <a:effectLst/>
                <a:ea typeface="MS Gothic" panose="020B0609070205080204" pitchFamily="49" charset="-128"/>
              </a:rPr>
              <a:t> cr-for-35.3.7.1.7-Part-II </a:t>
            </a:r>
            <a:r>
              <a:rPr lang="en-US" sz="1400" i="0" u="none" strike="noStrike" kern="1200" dirty="0">
                <a:solidFill>
                  <a:srgbClr val="00B050"/>
                </a:solidFill>
                <a:effectLst/>
                <a:ea typeface="Times New Roman" panose="02020603050405020304" pitchFamily="18" charset="0"/>
              </a:rPr>
              <a:t> 						Jason Y. Guo 	     [</a:t>
            </a:r>
            <a:r>
              <a:rPr lang="en-GB" sz="1400" i="0" u="none" strike="noStrike" kern="1200" dirty="0">
                <a:solidFill>
                  <a:srgbClr val="00B050"/>
                </a:solidFill>
                <a:effectLst/>
                <a:ea typeface="Times New Roman" panose="02020603050405020304" pitchFamily="18" charset="0"/>
              </a:rPr>
              <a:t>8C] </a:t>
            </a: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772r1</a:t>
            </a:r>
            <a:r>
              <a:rPr lang="en-US" sz="1400" i="0" u="none" strike="noStrike" kern="1200" dirty="0">
                <a:solidFill>
                  <a:srgbClr val="00B050"/>
                </a:solidFill>
                <a:effectLst/>
                <a:ea typeface="MS Gothic" panose="020B0609070205080204" pitchFamily="49" charset="-128"/>
              </a:rPr>
              <a:t> Resolution of EPCS EDCA-Related CIDs 			</a:t>
            </a:r>
            <a:r>
              <a:rPr lang="en-US" sz="1400" i="0" u="none" strike="noStrike" kern="1200" dirty="0">
                <a:solidFill>
                  <a:srgbClr val="00B050"/>
                </a:solidFill>
                <a:effectLst/>
                <a:ea typeface="Times New Roman" panose="02020603050405020304" pitchFamily="18" charset="0"/>
              </a:rPr>
              <a:t>John Wullert               [</a:t>
            </a:r>
            <a:r>
              <a:rPr lang="en-GB" sz="1400" i="0" u="none" strike="noStrike" kern="1200" dirty="0">
                <a:solidFill>
                  <a:srgbClr val="00B050"/>
                </a:solidFill>
                <a:effectLst/>
                <a:ea typeface="Times New Roman" panose="02020603050405020304" pitchFamily="18" charset="0"/>
              </a:rPr>
              <a:t>14C] </a:t>
            </a:r>
          </a:p>
          <a:p>
            <a:pPr lvl="1">
              <a:buFont typeface="Arial" panose="020B0604020202020204" pitchFamily="34" charset="0"/>
              <a:buChar char="•"/>
            </a:pPr>
            <a:r>
              <a:rPr lang="en-US" sz="1400" i="0" u="none" strike="noStrike" kern="1200" dirty="0">
                <a:solidFill>
                  <a:schemeClr val="bg1">
                    <a:lumMod val="7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572r4</a:t>
            </a:r>
            <a:r>
              <a:rPr lang="en-US" sz="1400" i="0" u="none" strike="noStrike" kern="1200" dirty="0">
                <a:solidFill>
                  <a:schemeClr val="bg1">
                    <a:lumMod val="75000"/>
                  </a:schemeClr>
                </a:solidFill>
                <a:effectLst/>
                <a:ea typeface="MS Gothic" panose="020B0609070205080204" pitchFamily="49" charset="-128"/>
              </a:rPr>
              <a:t> CR CL35 EMLSR part3 						</a:t>
            </a:r>
            <a:r>
              <a:rPr lang="en-US" sz="1400" i="0" u="none" strike="noStrike" kern="1200" dirty="0">
                <a:solidFill>
                  <a:schemeClr val="bg1">
                    <a:lumMod val="75000"/>
                  </a:schemeClr>
                </a:solidFill>
                <a:effectLst/>
                <a:ea typeface="Times New Roman" panose="02020603050405020304" pitchFamily="18" charset="0"/>
              </a:rPr>
              <a:t>Minyoung Park          [8C] </a:t>
            </a:r>
            <a:endParaRPr lang="en-GB" sz="1400" dirty="0">
              <a:solidFill>
                <a:schemeClr val="bg1">
                  <a:lumMod val="75000"/>
                </a:schemeClr>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8983428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0000"/>
                </a:highlight>
              </a:rPr>
              <a:t>Tuesday MAC Agenda–EVE</a:t>
            </a:r>
            <a:endParaRPr lang="en-US" dirty="0">
              <a:highlight>
                <a:srgbClr val="FF00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highlight>
                  <a:srgbClr val="FF0000"/>
                </a:highlight>
              </a:rPr>
              <a:t>CANCELLED</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05428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520r0</a:t>
            </a:r>
            <a:r>
              <a:rPr lang="en-GB" sz="1400" i="0" u="none" strike="noStrike" kern="1200" dirty="0">
                <a:solidFill>
                  <a:srgbClr val="00B050"/>
                </a:solidFill>
                <a:effectLst/>
                <a:ea typeface="Times New Roman" panose="02020603050405020304" pitchFamily="18" charset="0"/>
              </a:rPr>
              <a:t> CR for 9.3.1.22.9 				Yanjun Sun</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18C]</a:t>
            </a:r>
          </a:p>
          <a:p>
            <a:pPr lvl="1">
              <a:buFont typeface="Arial" panose="020B0604020202020204" pitchFamily="34" charset="0"/>
              <a:buChar char="•"/>
            </a:pPr>
            <a:r>
              <a:rPr lang="en-GB" sz="1400" i="0" u="none" strike="noStrike"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728r0</a:t>
            </a:r>
            <a:r>
              <a:rPr lang="en-GB" sz="1400" i="0" u="none" strike="noStrike" kern="1200" dirty="0">
                <a:solidFill>
                  <a:srgbClr val="00B050"/>
                </a:solidFill>
                <a:effectLst/>
                <a:latin typeface="Times New Roman" panose="02020603050405020304" pitchFamily="18" charset="0"/>
                <a:ea typeface="Times New Roman" panose="02020603050405020304" pitchFamily="18" charset="0"/>
              </a:rPr>
              <a:t> CR for 35.15.2 				Yanjun Sun 		[18C] </a:t>
            </a:r>
            <a:endParaRPr lang="en-GB" sz="1400" dirty="0">
              <a:solidFill>
                <a:srgbClr val="00B050"/>
              </a:solidFill>
            </a:endParaRP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367r2</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LB271 CRs on 9.4.1.71 			Jinyoung Chun 	[SP 2C] </a:t>
            </a:r>
          </a:p>
          <a:p>
            <a:pPr lvl="1">
              <a:buFont typeface="Arial" panose="020B0604020202020204" pitchFamily="34" charset="0"/>
              <a:buChar char="•"/>
            </a:pPr>
            <a:r>
              <a:rPr lang="en-GB" sz="1400" i="0" u="sng" strike="noStrike" kern="1200"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672r0</a:t>
            </a:r>
            <a:r>
              <a:rPr lang="en-GB" sz="140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400" i="0" u="none" strike="noStrike" kern="1200" dirty="0">
                <a:solidFill>
                  <a:srgbClr val="00B050"/>
                </a:solidFill>
                <a:effectLst/>
                <a:latin typeface="Times New Roman" panose="02020603050405020304" pitchFamily="18" charset="0"/>
                <a:ea typeface="Times New Roman" panose="02020603050405020304" pitchFamily="18" charset="0"/>
              </a:rPr>
              <a:t>CR-for-Clause 9.4.1.73 			Dongguk Lim 	[8C] </a:t>
            </a:r>
          </a:p>
          <a:p>
            <a:pPr lvl="1">
              <a:buFont typeface="Arial" panose="020B0604020202020204" pitchFamily="34" charset="0"/>
              <a:buChar char="•"/>
            </a:pPr>
            <a:r>
              <a:rPr lang="en-GB" sz="1400" i="0" u="sng" strike="noStrike" kern="1200" dirty="0">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671r0</a:t>
            </a:r>
            <a:r>
              <a:rPr lang="en-GB" sz="140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400" i="0" u="none" strike="noStrike" kern="1200" dirty="0">
                <a:solidFill>
                  <a:srgbClr val="00B050"/>
                </a:solidFill>
                <a:effectLst/>
                <a:latin typeface="Times New Roman" panose="02020603050405020304" pitchFamily="18" charset="0"/>
                <a:ea typeface="Times New Roman" panose="02020603050405020304" pitchFamily="18" charset="0"/>
              </a:rPr>
              <a:t>CR-for-Clause 9.4.1.72 			Dongguk Lim 	[6C]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317r2</a:t>
            </a:r>
            <a:r>
              <a:rPr lang="en-US" sz="1400" i="0" u="none" strike="noStrike" kern="1200" dirty="0">
                <a:solidFill>
                  <a:srgbClr val="00B050"/>
                </a:solidFill>
                <a:effectLst/>
                <a:ea typeface="Times New Roman" panose="02020603050405020304" pitchFamily="18" charset="0"/>
              </a:rPr>
              <a:t> cr_d30_Miscs. 				Xiaogang Chen 	[</a:t>
            </a:r>
            <a:r>
              <a:rPr lang="en-GB" sz="1400" i="0" u="none" strike="noStrike" kern="1200" dirty="0">
                <a:solidFill>
                  <a:srgbClr val="00B050"/>
                </a:solidFill>
                <a:effectLst/>
                <a:ea typeface="Times New Roman" panose="02020603050405020304" pitchFamily="18" charset="0"/>
              </a:rPr>
              <a:t>10C] </a:t>
            </a:r>
          </a:p>
          <a:p>
            <a:pPr lvl="1">
              <a:buFont typeface="Arial" panose="020B0604020202020204" pitchFamily="34" charset="0"/>
              <a:buChar char="•"/>
            </a:pPr>
            <a:r>
              <a:rPr lang="en-GB" sz="1400" dirty="0">
                <a:solidFill>
                  <a:srgbClr val="00B050"/>
                </a:solidFill>
              </a:rPr>
              <a:t>357r1    LB271 CIDs on TWT 			Rubayet Shafin 	[SP]</a:t>
            </a:r>
          </a:p>
          <a:p>
            <a:pPr lvl="1">
              <a:buFont typeface="Arial" panose="020B0604020202020204" pitchFamily="34" charset="0"/>
              <a:buChar char="•"/>
            </a:pPr>
            <a:r>
              <a:rPr lang="en-GB" sz="1400" dirty="0">
                <a:solidFill>
                  <a:schemeClr val="bg1">
                    <a:lumMod val="65000"/>
                  </a:schemeClr>
                </a:solidFill>
              </a:rPr>
              <a:t>643r7 Abhishek Patil SP</a:t>
            </a:r>
          </a:p>
          <a:p>
            <a:pPr lvl="1">
              <a:buFont typeface="Arial" panose="020B0604020202020204" pitchFamily="34" charset="0"/>
              <a:buChar char="•"/>
            </a:pPr>
            <a:r>
              <a:rPr lang="en-GB" sz="1400" dirty="0">
                <a:solidFill>
                  <a:schemeClr val="bg1">
                    <a:lumMod val="65000"/>
                  </a:schemeClr>
                </a:solidFill>
              </a:rPr>
              <a:t>296r5 Abhishek Patil SP</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772r5</a:t>
            </a:r>
            <a:r>
              <a:rPr lang="en-US" sz="1400" i="0" u="none" strike="noStrike" kern="1200" dirty="0">
                <a:solidFill>
                  <a:srgbClr val="00B050"/>
                </a:solidFill>
                <a:effectLst/>
                <a:ea typeface="MS Gothic" panose="020B0609070205080204" pitchFamily="49" charset="-128"/>
              </a:rPr>
              <a:t> Resolution of EPCS EDCA-Related CIDs 			</a:t>
            </a:r>
            <a:r>
              <a:rPr lang="en-US" sz="1400" i="0" u="none" strike="noStrike" kern="1200" dirty="0">
                <a:solidFill>
                  <a:srgbClr val="00B050"/>
                </a:solidFill>
                <a:effectLst/>
                <a:ea typeface="Times New Roman" panose="02020603050405020304" pitchFamily="18" charset="0"/>
              </a:rPr>
              <a:t>John Wullert              [</a:t>
            </a:r>
            <a:r>
              <a:rPr lang="en-GB" sz="1400" i="0" u="none" strike="noStrike" kern="1200" dirty="0">
                <a:solidFill>
                  <a:srgbClr val="00B050"/>
                </a:solidFill>
                <a:effectLst/>
                <a:ea typeface="Times New Roman" panose="02020603050405020304" pitchFamily="18" charset="0"/>
              </a:rPr>
              <a:t>14C] </a:t>
            </a: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572r4</a:t>
            </a:r>
            <a:r>
              <a:rPr lang="en-US" sz="1400" i="0" u="none" strike="noStrike" kern="1200" dirty="0">
                <a:solidFill>
                  <a:srgbClr val="00B050"/>
                </a:solidFill>
                <a:effectLst/>
                <a:ea typeface="MS Gothic" panose="020B0609070205080204" pitchFamily="49" charset="-128"/>
              </a:rPr>
              <a:t> CR CL35 EMLSR part3 						</a:t>
            </a:r>
            <a:r>
              <a:rPr lang="en-US" sz="1400" i="0" u="none" strike="noStrike" kern="1200" dirty="0">
                <a:solidFill>
                  <a:srgbClr val="00B050"/>
                </a:solidFill>
                <a:effectLst/>
                <a:ea typeface="Times New Roman" panose="02020603050405020304" pitchFamily="18" charset="0"/>
              </a:rPr>
              <a:t>Minyoung Park          [8C] </a:t>
            </a:r>
            <a:endParaRPr lang="en-GB" sz="1400" b="1" dirty="0">
              <a:solidFill>
                <a:srgbClr val="00B050"/>
              </a:solidFill>
            </a:endParaRP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673r0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LB271: CR for MICS CIDs 					Abdel K. Ajami 	     [9C]</a:t>
            </a:r>
          </a:p>
          <a:p>
            <a:pPr lvl="1">
              <a:buFont typeface="Arial" panose="020B0604020202020204" pitchFamily="34" charset="0"/>
              <a:buChar char="•"/>
            </a:pPr>
            <a:r>
              <a:rPr lang="en-GB" sz="1400" i="0" u="sng" strike="sngStrike" kern="1200" dirty="0">
                <a:solidFill>
                  <a:srgbClr val="FF000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796r0</a:t>
            </a:r>
            <a:r>
              <a:rPr lang="en-GB" sz="1400" i="0" u="sng" strike="sngStrike" kern="1200" dirty="0">
                <a:solidFill>
                  <a:srgbClr val="FF0000"/>
                </a:solidFill>
                <a:effectLst/>
                <a:ea typeface="Times New Roman" panose="02020603050405020304" pitchFamily="18" charset="0"/>
              </a:rPr>
              <a:t> </a:t>
            </a:r>
            <a:r>
              <a:rPr lang="en-GB" sz="1400" i="0" u="none" strike="sngStrike" kern="1200" dirty="0">
                <a:solidFill>
                  <a:srgbClr val="FF0000"/>
                </a:solidFill>
                <a:effectLst/>
                <a:ea typeface="Times New Roman" panose="02020603050405020304" pitchFamily="18" charset="0"/>
              </a:rPr>
              <a:t>CR for R-TWT - Part 3 						Kumail Haider 	     [5C]</a:t>
            </a:r>
            <a:endParaRPr lang="en-US" sz="1400" strike="sngStrike" dirty="0">
              <a:solidFill>
                <a:srgbClr val="FF0000"/>
              </a:solidFill>
            </a:endParaRP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691r0</a:t>
            </a:r>
            <a:r>
              <a:rPr lang="en-US" sz="1400" i="0" u="none" strike="noStrike" kern="1200" dirty="0">
                <a:solidFill>
                  <a:srgbClr val="00B050"/>
                </a:solidFill>
                <a:effectLst/>
                <a:ea typeface="Times New Roman" panose="02020603050405020304" pitchFamily="18" charset="0"/>
              </a:rPr>
              <a:t> </a:t>
            </a:r>
            <a:r>
              <a:rPr lang="en-US" sz="1400" i="0" u="none" strike="noStrike" kern="1200" dirty="0">
                <a:solidFill>
                  <a:srgbClr val="00B050"/>
                </a:solidFill>
                <a:effectLst/>
                <a:ea typeface="MS Gothic" panose="020B0609070205080204" pitchFamily="49" charset="-128"/>
              </a:rPr>
              <a:t>CR for Misc. CIDs 							</a:t>
            </a:r>
            <a:r>
              <a:rPr lang="en-US" sz="1400" i="0" u="none" strike="noStrike" kern="1200" dirty="0">
                <a:solidFill>
                  <a:srgbClr val="00B050"/>
                </a:solidFill>
                <a:effectLst/>
                <a:ea typeface="Times New Roman" panose="02020603050405020304" pitchFamily="18" charset="0"/>
              </a:rPr>
              <a:t>Ming Gan  		     [8C]</a:t>
            </a:r>
            <a:endParaRPr lang="en-US" sz="1400" dirty="0">
              <a:solidFill>
                <a:srgbClr val="00B050"/>
              </a:solidFill>
            </a:endParaRPr>
          </a:p>
          <a:p>
            <a:pPr lvl="1">
              <a:buFont typeface="Arial" panose="020B0604020202020204" pitchFamily="34" charset="0"/>
              <a:buChar char="•"/>
            </a:pPr>
            <a:r>
              <a:rPr lang="en-US" sz="1400" i="0" u="none" strike="sngStrike" kern="1200" dirty="0">
                <a:solidFill>
                  <a:srgbClr val="FF000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841r0</a:t>
            </a:r>
            <a:r>
              <a:rPr lang="en-US" sz="1400" i="0" u="none" strike="sngStrike" kern="1200" dirty="0">
                <a:solidFill>
                  <a:srgbClr val="FF0000"/>
                </a:solidFill>
                <a:effectLst/>
                <a:ea typeface="MS Gothic" panose="020B0609070205080204" pitchFamily="49" charset="-128"/>
              </a:rPr>
              <a:t> CR for TWT Information frame for RTWT 			</a:t>
            </a:r>
            <a:r>
              <a:rPr lang="en-US" sz="1400" i="0" u="none" strike="sngStrike" kern="1200" dirty="0">
                <a:solidFill>
                  <a:srgbClr val="FF0000"/>
                </a:solidFill>
                <a:effectLst/>
                <a:ea typeface="Times New Roman" panose="02020603050405020304" pitchFamily="18" charset="0"/>
              </a:rPr>
              <a:t>Ming Gan</a:t>
            </a:r>
            <a:r>
              <a:rPr lang="en-US" sz="1400" strike="sngStrike" dirty="0">
                <a:solidFill>
                  <a:srgbClr val="FF0000"/>
                </a:solidFill>
              </a:rPr>
              <a:t> 		     [</a:t>
            </a:r>
            <a:r>
              <a:rPr lang="en-US" sz="1400" i="0" u="none" strike="sngStrike" kern="1200" dirty="0">
                <a:solidFill>
                  <a:srgbClr val="FF0000"/>
                </a:solidFill>
                <a:effectLst/>
                <a:ea typeface="Times New Roman" panose="02020603050405020304" pitchFamily="18" charset="0"/>
              </a:rPr>
              <a:t>4C]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763r0</a:t>
            </a:r>
            <a:r>
              <a:rPr lang="en-US" sz="1400" i="0" u="none" strike="noStrike" kern="1200" dirty="0">
                <a:solidFill>
                  <a:srgbClr val="00B050"/>
                </a:solidFill>
                <a:effectLst/>
                <a:ea typeface="Times New Roman" panose="02020603050405020304" pitchFamily="18" charset="0"/>
              </a:rPr>
              <a:t> </a:t>
            </a:r>
            <a:r>
              <a:rPr lang="en-US" sz="1400" i="0" u="none" strike="noStrike" kern="1200" dirty="0" err="1">
                <a:solidFill>
                  <a:srgbClr val="00B050"/>
                </a:solidFill>
                <a:effectLst/>
                <a:ea typeface="MS Gothic" panose="020B0609070205080204" pitchFamily="49" charset="-128"/>
              </a:rPr>
              <a:t>cr</a:t>
            </a:r>
            <a:r>
              <a:rPr lang="en-US" sz="1400" i="0" u="none" strike="noStrike" kern="1200" dirty="0">
                <a:solidFill>
                  <a:srgbClr val="00B050"/>
                </a:solidFill>
                <a:effectLst/>
                <a:ea typeface="MS Gothic" panose="020B0609070205080204" pitchFamily="49" charset="-128"/>
              </a:rPr>
              <a:t>-of-</a:t>
            </a:r>
            <a:r>
              <a:rPr lang="en-US" sz="1400" i="0" u="none" strike="noStrike" kern="1200" dirty="0" err="1">
                <a:solidFill>
                  <a:srgbClr val="00B050"/>
                </a:solidFill>
                <a:effectLst/>
                <a:ea typeface="MS Gothic" panose="020B0609070205080204" pitchFamily="49" charset="-128"/>
              </a:rPr>
              <a:t>nstr</a:t>
            </a:r>
            <a:r>
              <a:rPr lang="en-US" sz="1400" i="0" u="none" strike="noStrike" kern="1200" dirty="0">
                <a:solidFill>
                  <a:srgbClr val="00B050"/>
                </a:solidFill>
                <a:effectLst/>
                <a:ea typeface="MS Gothic" panose="020B0609070205080204" pitchFamily="49" charset="-128"/>
              </a:rPr>
              <a:t>-status-update </a:t>
            </a:r>
            <a:r>
              <a:rPr lang="en-US" sz="1400" b="0" i="0" u="none" strike="noStrike" kern="1200" dirty="0">
                <a:solidFill>
                  <a:srgbClr val="00B050"/>
                </a:solidFill>
                <a:effectLst/>
                <a:ea typeface="MS Gothic" panose="020B0609070205080204" pitchFamily="49" charset="-128"/>
              </a:rPr>
              <a:t>						</a:t>
            </a:r>
            <a:r>
              <a:rPr lang="en-US" sz="1400" i="0" u="none" strike="noStrike" kern="1200" dirty="0">
                <a:solidFill>
                  <a:srgbClr val="00B050"/>
                </a:solidFill>
                <a:effectLst/>
                <a:ea typeface="Times New Roman" panose="02020603050405020304" pitchFamily="18" charset="0"/>
              </a:rPr>
              <a:t>Yunbo Li		     [3C]</a:t>
            </a:r>
            <a:endParaRPr lang="en-US" sz="1400" dirty="0">
              <a:solidFill>
                <a:srgbClr val="00B050"/>
              </a:solidFill>
            </a:endParaRPr>
          </a:p>
          <a:p>
            <a:pPr lvl="1">
              <a:buFont typeface="Arial" panose="020B0604020202020204" pitchFamily="34" charset="0"/>
              <a:buChar char="•"/>
            </a:pPr>
            <a:r>
              <a:rPr lang="en-US" sz="1400" i="0" u="none" strike="noStrike" kern="1200" dirty="0">
                <a:solidFill>
                  <a:schemeClr val="bg1">
                    <a:lumMod val="7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466r0</a:t>
            </a:r>
            <a:r>
              <a:rPr lang="en-US" sz="1400" i="0" u="none" strike="noStrike" kern="1200" dirty="0">
                <a:solidFill>
                  <a:schemeClr val="bg1">
                    <a:lumMod val="75000"/>
                  </a:schemeClr>
                </a:solidFill>
                <a:effectLst/>
                <a:ea typeface="Times New Roman" panose="02020603050405020304" pitchFamily="18" charset="0"/>
              </a:rPr>
              <a:t> CR for 9.3.3 								Gaurang Naik 	     [8C] </a:t>
            </a:r>
          </a:p>
          <a:p>
            <a:pPr lvl="1">
              <a:buFont typeface="Arial" panose="020B0604020202020204" pitchFamily="34" charset="0"/>
              <a:buChar char="•"/>
            </a:pPr>
            <a:r>
              <a:rPr lang="en-US" sz="1400" b="0" i="0" u="none" strike="noStrike" kern="1200" dirty="0">
                <a:solidFill>
                  <a:schemeClr val="bg1">
                    <a:lumMod val="7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743r0</a:t>
            </a:r>
            <a:r>
              <a:rPr lang="en-US" sz="1400" b="0" i="0" u="none" strike="noStrike" kern="1200" dirty="0">
                <a:solidFill>
                  <a:schemeClr val="bg1">
                    <a:lumMod val="75000"/>
                  </a:schemeClr>
                </a:solidFill>
                <a:effectLst/>
                <a:ea typeface="MS Gothic" panose="020B0609070205080204" pitchFamily="49" charset="-128"/>
              </a:rPr>
              <a:t> </a:t>
            </a:r>
            <a:r>
              <a:rPr lang="en-US" sz="1400" b="0" i="0" u="none" strike="noStrike" kern="1200" dirty="0">
                <a:solidFill>
                  <a:schemeClr val="bg1">
                    <a:lumMod val="75000"/>
                  </a:schemeClr>
                </a:solidFill>
                <a:effectLst/>
                <a:ea typeface="Times New Roman" panose="02020603050405020304" pitchFamily="18" charset="0"/>
              </a:rPr>
              <a:t>Resolution for comments assigned to Abhi - Part 6 		Abhishek Patil 	     [10C]</a:t>
            </a:r>
            <a:endParaRPr lang="en-US" sz="1400" dirty="0">
              <a:solidFill>
                <a:schemeClr val="bg1">
                  <a:lumMod val="7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605437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Joint Submissions:</a:t>
            </a:r>
          </a:p>
          <a:p>
            <a:pPr lvl="1">
              <a:buFont typeface="Arial" panose="020B0604020202020204" pitchFamily="34" charset="0"/>
              <a:buChar char="•"/>
            </a:pPr>
            <a:r>
              <a:rPr lang="en-US" sz="1400" i="0"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716r2</a:t>
            </a:r>
            <a:r>
              <a:rPr lang="en-US" sz="1400" i="0" strike="noStrike" kern="1200" dirty="0">
                <a:solidFill>
                  <a:srgbClr val="00B050"/>
                </a:solidFill>
                <a:effectLst/>
                <a:ea typeface="Times New Roman" panose="02020603050405020304" pitchFamily="18" charset="0"/>
              </a:rPr>
              <a:t> CR for clause 6.3 						Yan Li  	               [Rev-SP]</a:t>
            </a:r>
          </a:p>
          <a:p>
            <a:pPr lvl="1">
              <a:buFont typeface="Arial" panose="020B0604020202020204" pitchFamily="34" charset="0"/>
              <a:buChar char="•"/>
            </a:pPr>
            <a:r>
              <a:rPr lang="pt-BR" sz="1400" i="0"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317r2</a:t>
            </a:r>
            <a:r>
              <a:rPr lang="pt-BR" sz="1400" i="0" strike="noStrike" kern="1200" dirty="0">
                <a:solidFill>
                  <a:srgbClr val="00B050"/>
                </a:solidFill>
                <a:effectLst/>
                <a:ea typeface="Times New Roman" panose="02020603050405020304" pitchFamily="18" charset="0"/>
              </a:rPr>
              <a:t> cr_d30_Miscs. 						Xiaogang Chen          [10C-SP]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822r0</a:t>
            </a:r>
            <a:r>
              <a:rPr lang="en-US" sz="1400" i="0" u="none" strike="noStrike" kern="1200" dirty="0">
                <a:solidFill>
                  <a:srgbClr val="00B050"/>
                </a:solidFill>
                <a:effectLst/>
                <a:ea typeface="Times New Roman" panose="02020603050405020304" pitchFamily="18" charset="0"/>
              </a:rPr>
              <a:t> LB271 CR for 9 4 2 313 2 					Yanjun Sun 		     [8C]</a:t>
            </a:r>
            <a:endParaRPr lang="en-US" sz="1400" i="0" u="none" strike="noStrike" dirty="0">
              <a:solidFill>
                <a:srgbClr val="00B050"/>
              </a:solidFill>
              <a:effectLst/>
            </a:endParaRPr>
          </a:p>
          <a:p>
            <a:pPr>
              <a:buFont typeface="Arial" panose="020B0604020202020204" pitchFamily="34" charset="0"/>
              <a:buChar char="•"/>
            </a:pPr>
            <a:r>
              <a:rPr lang="en-US" sz="1600" i="0" u="none" strike="noStrike" kern="1200" dirty="0">
                <a:solidFill>
                  <a:schemeClr val="tx1"/>
                </a:solidFill>
                <a:effectLst/>
                <a:ea typeface="Times New Roman" panose="02020603050405020304" pitchFamily="18" charset="0"/>
              </a:rPr>
              <a:t>MAC Submissions:</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rPr>
              <a:t>738r3  CR for Clause 35.3.7.4.2 - Part 2				Arik Klein		      [2C SP]</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rPr>
              <a:t>609r1 CR-SCS-related-CIDs 					Dibakar Das 	      [40C]</a:t>
            </a:r>
          </a:p>
          <a:p>
            <a:pPr lvl="1">
              <a:buFont typeface="Arial" panose="020B0604020202020204" pitchFamily="34" charset="0"/>
              <a:buChar char="•"/>
            </a:pPr>
            <a:r>
              <a:rPr lang="en-US" sz="1400" i="0" u="none" strike="noStrike" kern="1200" dirty="0">
                <a:solidFill>
                  <a:schemeClr val="bg1">
                    <a:lumMod val="75000"/>
                  </a:schemeClr>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466r0</a:t>
            </a:r>
            <a:r>
              <a:rPr lang="en-US" sz="1400" i="0" u="none" strike="noStrike" kern="1200" dirty="0">
                <a:solidFill>
                  <a:schemeClr val="bg1">
                    <a:lumMod val="75000"/>
                  </a:schemeClr>
                </a:solidFill>
                <a:effectLst/>
                <a:ea typeface="Times New Roman" panose="02020603050405020304" pitchFamily="18" charset="0"/>
              </a:rPr>
              <a:t> CR for 9.3.3 							Gaurang Naik 	      [8C] </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 None.</a:t>
            </a:r>
          </a:p>
          <a:p>
            <a:pPr lvl="0">
              <a:buFont typeface="Arial" panose="020B0604020202020204" pitchFamily="34" charset="0"/>
              <a:buChar char="•"/>
            </a:pPr>
            <a:r>
              <a:rPr lang="en-GB" sz="2000" dirty="0"/>
              <a:t>Submissions (first hour and 20 mins):</a:t>
            </a:r>
          </a:p>
          <a:p>
            <a:pPr lvl="1">
              <a:buFont typeface="Arial" panose="020B0604020202020204" pitchFamily="34" charset="0"/>
              <a:buChar char="•"/>
            </a:pPr>
            <a:r>
              <a:rPr lang="en-US" sz="1800" i="0" u="none" strike="noStrike" kern="1200" dirty="0">
                <a:solidFill>
                  <a:schemeClr val="tx1"/>
                </a:solidFill>
                <a:effectLst/>
                <a:ea typeface="Times New Roman" panose="02020603050405020304" pitchFamily="18" charset="0"/>
              </a:rPr>
              <a:t>Next slide</a:t>
            </a:r>
            <a:endParaRPr lang="en-US" sz="1800" i="0" u="none" strike="noStrike" dirty="0">
              <a:solidFill>
                <a:schemeClr val="tx1"/>
              </a:solidFill>
              <a:effectLst/>
            </a:endParaRPr>
          </a:p>
          <a:p>
            <a:pPr>
              <a:buFont typeface="Arial" panose="020B0604020202020204" pitchFamily="34" charset="0"/>
              <a:buChar char="•"/>
            </a:pPr>
            <a:r>
              <a:rPr lang="en-US" sz="2000" dirty="0"/>
              <a:t>Motions: </a:t>
            </a:r>
            <a:r>
              <a:rPr lang="en-US" sz="2000" dirty="0">
                <a:hlinkClick r:id="rId2"/>
              </a:rPr>
              <a:t>11-23/442r11</a:t>
            </a:r>
            <a:endParaRPr lang="en-US" sz="2000" dirty="0"/>
          </a:p>
          <a:p>
            <a:pPr lvl="0">
              <a:buFont typeface="Arial" panose="020B0604020202020204" pitchFamily="34" charset="0"/>
              <a:buChar char="•"/>
            </a:pPr>
            <a:r>
              <a:rPr lang="en-US" sz="2000" dirty="0"/>
              <a:t>CR Status, Goals for July 2023, Teleconference/Ad-hoc Plan, Timeline</a:t>
            </a:r>
          </a:p>
          <a:p>
            <a:pPr lvl="0">
              <a:buFont typeface="Arial" panose="020B0604020202020204" pitchFamily="34" charset="0"/>
              <a:buChar char="•"/>
            </a:pPr>
            <a:r>
              <a:rPr lang="en-US" sz="2000" dirty="0"/>
              <a:t>Submission (last portion)</a:t>
            </a:r>
          </a:p>
          <a:p>
            <a:pPr lvl="1">
              <a:buFont typeface="Arial" panose="020B0604020202020204" pitchFamily="34" charset="0"/>
              <a:buChar char="•"/>
            </a:pPr>
            <a:r>
              <a:rPr lang="en-US" sz="1800" i="0" u="none" strike="noStrike" kern="1200" dirty="0">
                <a:solidFill>
                  <a:schemeClr val="tx1"/>
                </a:solidFill>
                <a:effectLst/>
                <a:ea typeface="Times New Roman" panose="02020603050405020304" pitchFamily="18" charset="0"/>
              </a:rPr>
              <a:t>Next slide</a:t>
            </a:r>
            <a:endParaRPr lang="en-GB" sz="1800" dirty="0"/>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Submissions for Thursday Joint 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b="0" dirty="0">
                <a:solidFill>
                  <a:srgbClr val="00B050"/>
                </a:solidFill>
              </a:rPr>
              <a:t>First part</a:t>
            </a:r>
          </a:p>
          <a:p>
            <a:pPr lvl="1">
              <a:buFont typeface="Arial" panose="020B0604020202020204" pitchFamily="34" charset="0"/>
              <a:buChar char="•"/>
            </a:pPr>
            <a:r>
              <a:rPr lang="en-US" sz="1200" b="0" dirty="0">
                <a:solidFill>
                  <a:srgbClr val="00B050"/>
                </a:solidFill>
              </a:rPr>
              <a:t>609r1 CR-SCS-related-CIDs 						Dibakar Das 	      	  [40C SP]</a:t>
            </a:r>
          </a:p>
          <a:p>
            <a:pPr lvl="1">
              <a:buFont typeface="Arial" panose="020B0604020202020204" pitchFamily="34" charset="0"/>
              <a:buChar char="•"/>
            </a:pPr>
            <a:r>
              <a:rPr lang="en-GB" sz="1200" b="0" dirty="0">
                <a:solidFill>
                  <a:srgbClr val="00B050"/>
                </a:solidFill>
                <a:hlinkClick r:id="rId2">
                  <a:extLst>
                    <a:ext uri="{A12FA001-AC4F-418D-AE19-62706E023703}">
                      <ahyp:hlinkClr xmlns:ahyp="http://schemas.microsoft.com/office/drawing/2018/hyperlinkcolor" val="tx"/>
                    </a:ext>
                  </a:extLst>
                </a:hlinkClick>
              </a:rPr>
              <a:t>458r5</a:t>
            </a:r>
            <a:r>
              <a:rPr lang="en-GB" sz="1200" b="0" dirty="0">
                <a:solidFill>
                  <a:srgbClr val="00B050"/>
                </a:solidFill>
              </a:rPr>
              <a:t> CRs for 35.8.4 R-TWT announcement 				Chunyu Hu 		  [XC SP]</a:t>
            </a:r>
          </a:p>
          <a:p>
            <a:pPr lvl="1">
              <a:buFont typeface="Arial" panose="020B0604020202020204" pitchFamily="34" charset="0"/>
              <a:buChar char="•"/>
            </a:pPr>
            <a:r>
              <a:rPr lang="en-US" sz="1200" b="0" dirty="0">
                <a:solidFill>
                  <a:srgbClr val="00B050"/>
                </a:solidFill>
                <a:hlinkClick r:id="rId3">
                  <a:extLst>
                    <a:ext uri="{A12FA001-AC4F-418D-AE19-62706E023703}">
                      <ahyp:hlinkClr xmlns:ahyp="http://schemas.microsoft.com/office/drawing/2018/hyperlinkcolor" val="tx"/>
                    </a:ext>
                  </a:extLst>
                </a:hlinkClick>
              </a:rPr>
              <a:t>803r2</a:t>
            </a:r>
            <a:r>
              <a:rPr lang="en-US" sz="1200" b="0" dirty="0">
                <a:solidFill>
                  <a:srgbClr val="00B050"/>
                </a:solidFill>
              </a:rPr>
              <a:t>   cr-for-35.3.7.1.7-Part-II 					Jason Y. Guo		  [2C SP]</a:t>
            </a:r>
          </a:p>
          <a:p>
            <a:pPr lvl="1">
              <a:buFont typeface="Arial" panose="020B0604020202020204" pitchFamily="34" charset="0"/>
              <a:buChar char="•"/>
            </a:pPr>
            <a:r>
              <a:rPr lang="en-GB" sz="1200" b="0" dirty="0">
                <a:solidFill>
                  <a:srgbClr val="00B050"/>
                </a:solidFill>
                <a:hlinkClick r:id="rId4">
                  <a:extLst>
                    <a:ext uri="{A12FA001-AC4F-418D-AE19-62706E023703}">
                      <ahyp:hlinkClr xmlns:ahyp="http://schemas.microsoft.com/office/drawing/2018/hyperlinkcolor" val="tx"/>
                    </a:ext>
                  </a:extLst>
                </a:hlinkClick>
              </a:rPr>
              <a:t>568r3</a:t>
            </a:r>
            <a:r>
              <a:rPr lang="en-GB" sz="1200" b="0" dirty="0">
                <a:solidFill>
                  <a:srgbClr val="00B050"/>
                </a:solidFill>
              </a:rPr>
              <a:t> CIDs assigned to Abhi - Part 3 					Abhishek Patil 	  [2C SP]</a:t>
            </a:r>
          </a:p>
          <a:p>
            <a:pPr lvl="1">
              <a:buFont typeface="Arial" panose="020B0604020202020204" pitchFamily="34" charset="0"/>
              <a:buChar char="•"/>
            </a:pPr>
            <a:r>
              <a:rPr lang="en-US" sz="1200" b="0" dirty="0">
                <a:solidFill>
                  <a:srgbClr val="00B050"/>
                </a:solidFill>
                <a:hlinkClick r:id="rId5">
                  <a:extLst>
                    <a:ext uri="{A12FA001-AC4F-418D-AE19-62706E023703}">
                      <ahyp:hlinkClr xmlns:ahyp="http://schemas.microsoft.com/office/drawing/2018/hyperlinkcolor" val="tx"/>
                    </a:ext>
                  </a:extLst>
                </a:hlinkClick>
              </a:rPr>
              <a:t>572r4</a:t>
            </a:r>
            <a:r>
              <a:rPr lang="en-US" sz="1200" b="0" dirty="0">
                <a:solidFill>
                  <a:srgbClr val="00B050"/>
                </a:solidFill>
              </a:rPr>
              <a:t> CR CL35 EMLSR part3 					Minyoung Park 	  [4C SP]</a:t>
            </a:r>
          </a:p>
          <a:p>
            <a:pPr lvl="1">
              <a:buFont typeface="Arial" panose="020B0604020202020204" pitchFamily="34" charset="0"/>
              <a:buChar char="•"/>
            </a:pPr>
            <a:r>
              <a:rPr lang="en-US" sz="1200" b="0" dirty="0">
                <a:solidFill>
                  <a:srgbClr val="00B050"/>
                </a:solidFill>
                <a:hlinkClick r:id="rId6">
                  <a:extLst>
                    <a:ext uri="{A12FA001-AC4F-418D-AE19-62706E023703}">
                      <ahyp:hlinkClr xmlns:ahyp="http://schemas.microsoft.com/office/drawing/2018/hyperlinkcolor" val="tx"/>
                    </a:ext>
                  </a:extLst>
                </a:hlinkClick>
              </a:rPr>
              <a:t>643r7</a:t>
            </a:r>
            <a:r>
              <a:rPr lang="en-US" sz="1200" b="0" dirty="0">
                <a:solidFill>
                  <a:srgbClr val="00B050"/>
                </a:solidFill>
              </a:rPr>
              <a:t> CIDs assigned to Abhi - Part 4 					Abhishek Patil 	  [2C SP]</a:t>
            </a:r>
          </a:p>
          <a:p>
            <a:pPr>
              <a:buFont typeface="Arial" panose="020B0604020202020204" pitchFamily="34" charset="0"/>
              <a:buChar char="•"/>
            </a:pPr>
            <a:r>
              <a:rPr lang="en-US" b="0" dirty="0">
                <a:solidFill>
                  <a:srgbClr val="00B050"/>
                </a:solidFill>
              </a:rPr>
              <a:t>Second part</a:t>
            </a:r>
          </a:p>
          <a:p>
            <a:pPr lvl="1">
              <a:buFont typeface="Arial" panose="020B0604020202020204" pitchFamily="34" charset="0"/>
              <a:buChar char="•"/>
            </a:pPr>
            <a:r>
              <a:rPr lang="en-US" sz="1200" b="0" dirty="0">
                <a:solidFill>
                  <a:srgbClr val="00B050"/>
                </a:solidFill>
                <a:hlinkClick r:id="rId7">
                  <a:extLst>
                    <a:ext uri="{A12FA001-AC4F-418D-AE19-62706E023703}">
                      <ahyp:hlinkClr xmlns:ahyp="http://schemas.microsoft.com/office/drawing/2018/hyperlinkcolor" val="tx"/>
                    </a:ext>
                  </a:extLst>
                </a:hlinkClick>
              </a:rPr>
              <a:t>733r4</a:t>
            </a:r>
            <a:r>
              <a:rPr lang="en-US" sz="1200" b="0" dirty="0">
                <a:solidFill>
                  <a:srgbClr val="00B050"/>
                </a:solidFill>
              </a:rPr>
              <a:t> Resolution for CIDs on bandwidth indication 			Morteza Mehrnoush	  [1C SP]</a:t>
            </a:r>
          </a:p>
          <a:p>
            <a:pPr lvl="1">
              <a:buFont typeface="Arial" panose="020B0604020202020204" pitchFamily="34" charset="0"/>
              <a:buChar char="•"/>
            </a:pPr>
            <a:r>
              <a:rPr lang="en-US" sz="1200" b="0" dirty="0">
                <a:solidFill>
                  <a:srgbClr val="00B050"/>
                </a:solidFill>
              </a:rPr>
              <a:t>765r4 CR for ML Reconfiguration Add Delete Link 			Binita Gupta 		  [20C SP]</a:t>
            </a:r>
          </a:p>
          <a:p>
            <a:pPr lvl="1">
              <a:buFont typeface="Arial" panose="020B0604020202020204" pitchFamily="34" charset="0"/>
              <a:buChar char="•"/>
            </a:pPr>
            <a:r>
              <a:rPr lang="en-US" sz="1200" b="0" dirty="0">
                <a:solidFill>
                  <a:schemeClr val="bg1">
                    <a:lumMod val="65000"/>
                  </a:schemeClr>
                </a:solidFill>
              </a:rPr>
              <a:t>296r6									Abhi			[7C SP</a:t>
            </a:r>
          </a:p>
          <a:p>
            <a:pPr lvl="1">
              <a:buFont typeface="Arial" panose="020B0604020202020204" pitchFamily="34" charset="0"/>
              <a:buChar char="•"/>
            </a:pPr>
            <a:r>
              <a:rPr lang="en-US" sz="1200" b="0" dirty="0">
                <a:solidFill>
                  <a:schemeClr val="bg1">
                    <a:lumMod val="65000"/>
                  </a:schemeClr>
                </a:solidFill>
              </a:rPr>
              <a:t>395r4									Kaiying     		[1C SP]</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6681119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~1510 out of ~2570</a:t>
            </a:r>
          </a:p>
          <a:p>
            <a:pPr>
              <a:buFont typeface="Arial" panose="020B0604020202020204" pitchFamily="34" charset="0"/>
              <a:buChar char="•"/>
            </a:pPr>
            <a:r>
              <a:rPr lang="en-US" sz="1600" dirty="0"/>
              <a:t>PHY: ~300 out of ~350</a:t>
            </a:r>
          </a:p>
          <a:p>
            <a:pPr>
              <a:buFont typeface="Arial" panose="020B0604020202020204" pitchFamily="34" charset="0"/>
              <a:buChar char="•"/>
            </a:pPr>
            <a:r>
              <a:rPr lang="en-US" sz="1600" dirty="0"/>
              <a:t>Joint: ~330 out of ~420</a:t>
            </a:r>
          </a:p>
          <a:p>
            <a:pPr>
              <a:buFont typeface="Arial" panose="020B0604020202020204" pitchFamily="34" charset="0"/>
              <a:buChar char="•"/>
            </a:pPr>
            <a:r>
              <a:rPr lang="en-US" sz="1600" dirty="0"/>
              <a:t>Total: ~2140 out of 3345</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LB271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May 2023</a:t>
            </a:r>
            <a:endParaRPr lang="en-GB" dirty="0"/>
          </a:p>
        </p:txBody>
      </p:sp>
      <p:grpSp>
        <p:nvGrpSpPr>
          <p:cNvPr id="13" name="Group 12">
            <a:extLst>
              <a:ext uri="{FF2B5EF4-FFF2-40B4-BE49-F238E27FC236}">
                <a16:creationId xmlns:a16="http://schemas.microsoft.com/office/drawing/2014/main" id="{19E50617-82D7-279F-AB9E-98E17EB31544}"/>
              </a:ext>
            </a:extLst>
          </p:cNvPr>
          <p:cNvGrpSpPr/>
          <p:nvPr/>
        </p:nvGrpSpPr>
        <p:grpSpPr>
          <a:xfrm>
            <a:off x="5191916" y="5133295"/>
            <a:ext cx="3188501" cy="1043858"/>
            <a:chOff x="9314474" y="5383231"/>
            <a:chExt cx="2634469" cy="1006577"/>
          </a:xfrm>
        </p:grpSpPr>
        <p:sp>
          <p:nvSpPr>
            <p:cNvPr id="14" name="Rectangle 13">
              <a:extLst>
                <a:ext uri="{FF2B5EF4-FFF2-40B4-BE49-F238E27FC236}">
                  <a16:creationId xmlns:a16="http://schemas.microsoft.com/office/drawing/2014/main" id="{532C566C-A541-0F8C-59C1-DAE4A8E1EA47}"/>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a:extLst>
                <a:ext uri="{FF2B5EF4-FFF2-40B4-BE49-F238E27FC236}">
                  <a16:creationId xmlns:a16="http://schemas.microsoft.com/office/drawing/2014/main" id="{B58DCCC0-E9B3-F3E2-1984-CBBED114F98F}"/>
                </a:ext>
              </a:extLst>
            </p:cNvPr>
            <p:cNvSpPr txBox="1"/>
            <p:nvPr/>
          </p:nvSpPr>
          <p:spPr>
            <a:xfrm>
              <a:off x="9663399" y="6093023"/>
              <a:ext cx="1711475" cy="296785"/>
            </a:xfrm>
            <a:prstGeom prst="rect">
              <a:avLst/>
            </a:prstGeom>
            <a:noFill/>
          </p:spPr>
          <p:txBody>
            <a:bodyPr wrap="none" rtlCol="0">
              <a:spAutoFit/>
            </a:bodyPr>
            <a:lstStyle/>
            <a:p>
              <a:r>
                <a:rPr lang="en-US" sz="1400" dirty="0">
                  <a:solidFill>
                    <a:schemeClr val="tx1"/>
                  </a:solidFill>
                </a:rPr>
                <a:t> CID Distribution (~3340)</a:t>
              </a:r>
            </a:p>
          </p:txBody>
        </p:sp>
        <p:sp>
          <p:nvSpPr>
            <p:cNvPr id="16" name="Rectangle 15">
              <a:extLst>
                <a:ext uri="{FF2B5EF4-FFF2-40B4-BE49-F238E27FC236}">
                  <a16:creationId xmlns:a16="http://schemas.microsoft.com/office/drawing/2014/main" id="{FC59F46C-E596-18EA-C60C-C788373D7FD4}"/>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dirty="0"/>
            </a:p>
          </p:txBody>
        </p:sp>
        <p:sp>
          <p:nvSpPr>
            <p:cNvPr id="17" name="Rectangle 16">
              <a:extLst>
                <a:ext uri="{FF2B5EF4-FFF2-40B4-BE49-F238E27FC236}">
                  <a16:creationId xmlns:a16="http://schemas.microsoft.com/office/drawing/2014/main" id="{6302C245-D4B3-1CB6-BFC6-00FE26B8576D}"/>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54D0BD77-62E2-D77C-DA07-4F18A74E0790}"/>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5C48DADC-E14F-F4D3-7213-62C6FB407085}"/>
                </a:ext>
              </a:extLst>
            </p:cNvPr>
            <p:cNvSpPr txBox="1"/>
            <p:nvPr/>
          </p:nvSpPr>
          <p:spPr>
            <a:xfrm>
              <a:off x="11532795" y="5388508"/>
              <a:ext cx="416148" cy="244847"/>
            </a:xfrm>
            <a:prstGeom prst="rect">
              <a:avLst/>
            </a:prstGeom>
            <a:noFill/>
          </p:spPr>
          <p:txBody>
            <a:bodyPr wrap="none" rtlCol="0">
              <a:spAutoFit/>
            </a:bodyPr>
            <a:lstStyle/>
            <a:p>
              <a:r>
                <a:rPr lang="en-US" sz="1050" dirty="0">
                  <a:solidFill>
                    <a:schemeClr val="tx1"/>
                  </a:solidFill>
                </a:rPr>
                <a:t>~10%</a:t>
              </a:r>
            </a:p>
          </p:txBody>
        </p:sp>
        <p:sp>
          <p:nvSpPr>
            <p:cNvPr id="20" name="TextBox 19">
              <a:extLst>
                <a:ext uri="{FF2B5EF4-FFF2-40B4-BE49-F238E27FC236}">
                  <a16:creationId xmlns:a16="http://schemas.microsoft.com/office/drawing/2014/main" id="{35AE8C4B-4E83-BC97-3F21-785C618AD62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~80%</a:t>
              </a:r>
            </a:p>
          </p:txBody>
        </p:sp>
        <p:sp>
          <p:nvSpPr>
            <p:cNvPr id="21" name="TextBox 20">
              <a:extLst>
                <a:ext uri="{FF2B5EF4-FFF2-40B4-BE49-F238E27FC236}">
                  <a16:creationId xmlns:a16="http://schemas.microsoft.com/office/drawing/2014/main" id="{F9D788A4-4526-86B1-DA44-059057A0C6B7}"/>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pic>
        <p:nvPicPr>
          <p:cNvPr id="10" name="Picture 9">
            <a:extLst>
              <a:ext uri="{FF2B5EF4-FFF2-40B4-BE49-F238E27FC236}">
                <a16:creationId xmlns:a16="http://schemas.microsoft.com/office/drawing/2014/main" id="{D2A8574D-EB03-4A54-D15D-8E741D913AF7}"/>
              </a:ext>
            </a:extLst>
          </p:cNvPr>
          <p:cNvPicPr>
            <a:picLocks noChangeAspect="1"/>
          </p:cNvPicPr>
          <p:nvPr/>
        </p:nvPicPr>
        <p:blipFill>
          <a:blip r:embed="rId2"/>
          <a:stretch>
            <a:fillRect/>
          </a:stretch>
        </p:blipFill>
        <p:spPr>
          <a:xfrm>
            <a:off x="671799" y="3124200"/>
            <a:ext cx="4329023" cy="3246767"/>
          </a:xfrm>
          <a:prstGeom prst="rect">
            <a:avLst/>
          </a:prstGeom>
        </p:spPr>
      </p:pic>
      <p:pic>
        <p:nvPicPr>
          <p:cNvPr id="23" name="Picture 22">
            <a:extLst>
              <a:ext uri="{FF2B5EF4-FFF2-40B4-BE49-F238E27FC236}">
                <a16:creationId xmlns:a16="http://schemas.microsoft.com/office/drawing/2014/main" id="{9DD5E796-2763-A596-BE5E-1100D0556277}"/>
              </a:ext>
            </a:extLst>
          </p:cNvPr>
          <p:cNvPicPr>
            <a:picLocks noChangeAspect="1"/>
          </p:cNvPicPr>
          <p:nvPr/>
        </p:nvPicPr>
        <p:blipFill>
          <a:blip r:embed="rId3"/>
          <a:stretch>
            <a:fillRect/>
          </a:stretch>
        </p:blipFill>
        <p:spPr>
          <a:xfrm>
            <a:off x="5065209" y="1947905"/>
            <a:ext cx="3702656" cy="2776992"/>
          </a:xfrm>
          <a:prstGeom prst="rect">
            <a:avLst/>
          </a:prstGeom>
        </p:spPr>
      </p:pic>
    </p:spTree>
    <p:extLst>
      <p:ext uri="{BB962C8B-B14F-4D97-AF65-F5344CB8AC3E}">
        <p14:creationId xmlns:p14="http://schemas.microsoft.com/office/powerpoint/2010/main" val="37597181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July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r>
              <a:rPr lang="en-US" dirty="0"/>
              <a:t>Complete comment resolutions for LB271</a:t>
            </a:r>
          </a:p>
          <a:p>
            <a:pPr>
              <a:buFont typeface="Arial" panose="020B0604020202020204" pitchFamily="34" charset="0"/>
              <a:buChar char="•"/>
            </a:pPr>
            <a:r>
              <a:rPr lang="en-US" dirty="0"/>
              <a:t>Discuss any </a:t>
            </a:r>
            <a:r>
              <a:rPr lang="en-US"/>
              <a:t>technical contributions</a:t>
            </a:r>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E25872EE-E14B-2C9B-B930-D87E10CF78B0}"/>
              </a:ext>
            </a:extLst>
          </p:cNvPr>
          <p:cNvSpPr>
            <a:spLocks noGrp="1"/>
          </p:cNvSpPr>
          <p:nvPr>
            <p:ph idx="1"/>
          </p:nvPr>
        </p:nvSpPr>
        <p:spPr>
          <a:xfrm>
            <a:off x="838200" y="1655340"/>
            <a:ext cx="8153400" cy="4820073"/>
          </a:xfrm>
        </p:spPr>
        <p:txBody>
          <a:bodyPr/>
          <a:lstStyle/>
          <a:p>
            <a:pPr>
              <a:spcBef>
                <a:spcPts val="0"/>
              </a:spcBef>
              <a:spcAft>
                <a:spcPts val="1200"/>
              </a:spcAft>
              <a:buFont typeface="Times New Roman" panose="02020603050405020304" pitchFamily="18" charset="0"/>
              <a:buChar char="-"/>
            </a:pPr>
            <a:r>
              <a:rPr lang="en-GB" sz="1400" b="1" u="sng" dirty="0">
                <a:solidFill>
                  <a:srgbClr val="FF0000"/>
                </a:solidFill>
                <a:effectLst/>
                <a:highlight>
                  <a:srgbClr val="00FFFF"/>
                </a:highlight>
                <a:latin typeface="Times New Roman" panose="02020603050405020304" pitchFamily="18" charset="0"/>
                <a:ea typeface="Times New Roman" panose="02020603050405020304" pitchFamily="18" charset="0"/>
              </a:rPr>
              <a:t>May 22-26			(Mon-Fri)	 		- No Conf Calls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u="sng" dirty="0">
                <a:solidFill>
                  <a:srgbClr val="FF0000"/>
                </a:solidFill>
                <a:highlight>
                  <a:srgbClr val="00FFFF"/>
                </a:highlight>
                <a:latin typeface="Times New Roman" panose="02020603050405020304" pitchFamily="18" charset="0"/>
                <a:ea typeface="Times New Roman" panose="02020603050405020304" pitchFamily="18" charset="0"/>
              </a:rPr>
              <a:t>May</a:t>
            </a:r>
            <a:r>
              <a:rPr lang="en-US" sz="1400" b="1" u="sng" dirty="0">
                <a:solidFill>
                  <a:srgbClr val="FF0000"/>
                </a:solidFill>
                <a:effectLst/>
                <a:highlight>
                  <a:srgbClr val="00FFFF"/>
                </a:highlight>
                <a:latin typeface="Times New Roman" panose="02020603050405020304" pitchFamily="18" charset="0"/>
                <a:ea typeface="Times New Roman" panose="02020603050405020304" pitchFamily="18" charset="0"/>
              </a:rPr>
              <a:t> 29			(Monday)			– </a:t>
            </a:r>
            <a:r>
              <a:rPr lang="en-GB" sz="1400" b="1" u="sng" dirty="0">
                <a:solidFill>
                  <a:srgbClr val="FF0000"/>
                </a:solidFill>
                <a:effectLst/>
                <a:highlight>
                  <a:srgbClr val="00FFFF"/>
                </a:highlight>
                <a:latin typeface="Times New Roman" panose="02020603050405020304" pitchFamily="18" charset="0"/>
                <a:ea typeface="Times New Roman" panose="02020603050405020304" pitchFamily="18" charset="0"/>
              </a:rPr>
              <a:t>No Conf Calls		Holiday</a:t>
            </a:r>
            <a:endParaRPr lang="en-US" sz="1400" u="sng"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May</a:t>
            </a:r>
            <a:r>
              <a:rPr lang="en-US" sz="1400" b="1" dirty="0">
                <a:solidFill>
                  <a:schemeClr val="tx1"/>
                </a:solidFill>
                <a:effectLst/>
                <a:latin typeface="Times New Roman" panose="02020603050405020304" pitchFamily="18" charset="0"/>
                <a:ea typeface="Times New Roman" panose="02020603050405020304" pitchFamily="18" charset="0"/>
              </a:rPr>
              <a:t> 31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Jun 07				(Wednesday)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Jun 08 				(Thursday) 		– MAC			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Jun 12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Jun 14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Jun 21				(Wednesday) 		– Joint* 			10:00-12:00 ET</a:t>
            </a:r>
          </a:p>
          <a:p>
            <a:pPr marL="342900" indent="-342900" eaLnBrk="1" hangingPunct="1">
              <a:spcBef>
                <a:spcPts val="0"/>
              </a:spcBef>
              <a:spcAft>
                <a:spcPts val="1200"/>
              </a:spcAft>
              <a:buFont typeface="Times New Roman" panose="02020603050405020304" pitchFamily="18" charset="0"/>
              <a:buChar char="-"/>
            </a:pPr>
            <a:r>
              <a:rPr lang="en-US" sz="1400" b="1" u="sng" dirty="0">
                <a:solidFill>
                  <a:srgbClr val="FF0000"/>
                </a:solidFill>
                <a:effectLst/>
                <a:highlight>
                  <a:srgbClr val="00FFFF"/>
                </a:highlight>
                <a:latin typeface="Times New Roman" panose="02020603050405020304" pitchFamily="18" charset="0"/>
                <a:ea typeface="Times New Roman" panose="02020603050405020304" pitchFamily="18" charset="0"/>
              </a:rPr>
              <a:t>Jun</a:t>
            </a:r>
            <a:r>
              <a:rPr lang="en-US" sz="1400" b="1" u="sng" dirty="0">
                <a:solidFill>
                  <a:srgbClr val="FF0000"/>
                </a:solidFill>
                <a:highlight>
                  <a:srgbClr val="00FFFF"/>
                </a:highlight>
                <a:latin typeface="Times New Roman" panose="02020603050405020304" pitchFamily="18" charset="0"/>
              </a:rPr>
              <a:t> 22 				(Thursday) 		– MAC 			</a:t>
            </a:r>
            <a:r>
              <a:rPr lang="en-GB" sz="1400" b="1" u="sng" dirty="0">
                <a:solidFill>
                  <a:srgbClr val="FF0000"/>
                </a:solidFill>
                <a:effectLst/>
                <a:highlight>
                  <a:srgbClr val="00FFFF"/>
                </a:highlight>
                <a:latin typeface="Times New Roman" panose="02020603050405020304" pitchFamily="18" charset="0"/>
                <a:ea typeface="Times New Roman" panose="02020603050405020304" pitchFamily="18" charset="0"/>
              </a:rPr>
              <a:t> Holiday </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Jun</a:t>
            </a:r>
            <a:r>
              <a:rPr lang="en-US" sz="1400" b="1" dirty="0">
                <a:solidFill>
                  <a:schemeClr val="tx1"/>
                </a:solidFill>
                <a:latin typeface="Times New Roman" panose="02020603050405020304" pitchFamily="18" charset="0"/>
              </a:rPr>
              <a:t> 26				(Monday)			– </a:t>
            </a:r>
            <a:r>
              <a:rPr lang="en-US" sz="1400" b="1" dirty="0">
                <a:solidFill>
                  <a:schemeClr val="tx1"/>
                </a:solidFill>
                <a:effectLst/>
                <a:latin typeface="Times New Roman" panose="02020603050405020304" pitchFamily="18" charset="0"/>
                <a:ea typeface="Times New Roman" panose="02020603050405020304" pitchFamily="18" charset="0"/>
              </a:rPr>
              <a:t>MAC/PHY</a:t>
            </a:r>
            <a:r>
              <a:rPr lang="en-US" sz="1400" b="1" dirty="0">
                <a:solidFill>
                  <a:schemeClr val="tx1"/>
                </a:solidFill>
                <a:latin typeface="Times New Roman" panose="02020603050405020304" pitchFamily="18" charset="0"/>
              </a:rPr>
              <a:t>		19:00-21:00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Jun</a:t>
            </a:r>
            <a:r>
              <a:rPr lang="en-US" sz="1400" b="1" dirty="0">
                <a:solidFill>
                  <a:schemeClr val="tx1"/>
                </a:solidFill>
                <a:latin typeface="Times New Roman" panose="02020603050405020304" pitchFamily="18" charset="0"/>
              </a:rPr>
              <a:t> 28				(Wednesday) 		– </a:t>
            </a:r>
            <a:r>
              <a:rPr lang="en-US" sz="1400" dirty="0">
                <a:solidFill>
                  <a:schemeClr val="tx1"/>
                </a:solidFill>
                <a:latin typeface="Times New Roman" panose="02020603050405020304" pitchFamily="18" charset="0"/>
              </a:rPr>
              <a:t>MAC </a:t>
            </a:r>
            <a:r>
              <a:rPr lang="en-US" sz="1400" b="1" dirty="0">
                <a:solidFill>
                  <a:schemeClr val="tx1"/>
                </a:solidFill>
                <a:latin typeface="Times New Roman" panose="02020603050405020304" pitchFamily="18" charset="0"/>
              </a:rPr>
              <a:t>	</a:t>
            </a:r>
            <a:r>
              <a:rPr lang="en-GB" sz="1400" b="1" dirty="0">
                <a:solidFill>
                  <a:schemeClr val="tx1"/>
                </a:solidFill>
                <a:latin typeface="Times New Roman" panose="02020603050405020304" pitchFamily="18" charset="0"/>
              </a:rPr>
              <a:t>		</a:t>
            </a:r>
            <a:r>
              <a:rPr lang="en-US" sz="1400" b="1" dirty="0">
                <a:solidFill>
                  <a:schemeClr val="tx1"/>
                </a:solidFill>
                <a:latin typeface="Times New Roman" panose="02020603050405020304" pitchFamily="18" charset="0"/>
              </a:rPr>
              <a:t>10:00-12:00 ET</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dirty="0"/>
              <a:t>Plan to hold a (mixed mode) MAC Ad-hoc in </a:t>
            </a:r>
            <a:r>
              <a:rPr lang="en-US" dirty="0">
                <a:solidFill>
                  <a:schemeClr val="tx1"/>
                </a:solidFill>
              </a:rPr>
              <a:t>Berlin</a:t>
            </a:r>
            <a:r>
              <a:rPr lang="en-US" dirty="0"/>
              <a:t>, Germany between 6 to 8 (</a:t>
            </a:r>
            <a:r>
              <a:rPr lang="en-US" dirty="0" err="1"/>
              <a:t>Thur</a:t>
            </a:r>
            <a:r>
              <a:rPr lang="en-US" dirty="0"/>
              <a:t>-Sat) July 2023.</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 Update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(D4.0)	</a:t>
            </a:r>
            <a:r>
              <a:rPr lang="en-US" altLang="en-US" sz="1400" dirty="0"/>
              <a:t>							</a:t>
            </a:r>
            <a:r>
              <a:rPr lang="en-US" altLang="en-US" sz="1400" strike="sngStrike" dirty="0">
                <a:solidFill>
                  <a:srgbClr val="FF0000"/>
                </a:solidFill>
              </a:rPr>
              <a:t>May</a:t>
            </a:r>
            <a:r>
              <a:rPr lang="en-US" altLang="en-US" sz="1400" u="sng" dirty="0">
                <a:solidFill>
                  <a:srgbClr val="FF0000"/>
                </a:solidFill>
              </a:rPr>
              <a:t> Nov </a:t>
            </a:r>
            <a:r>
              <a:rPr lang="en-US" altLang="en-US" sz="1400" dirty="0"/>
              <a:t>2023</a:t>
            </a:r>
          </a:p>
          <a:p>
            <a:pPr>
              <a:buFont typeface="Arial" panose="020B0604020202020204" pitchFamily="34" charset="0"/>
              <a:buChar char="•"/>
            </a:pPr>
            <a:r>
              <a:rPr lang="en-US" altLang="en-US" sz="1400" dirty="0"/>
              <a:t>Final 802.11 WG approval							</a:t>
            </a:r>
            <a:r>
              <a:rPr lang="en-US" altLang="en-US" sz="1400" strike="sngStrike" dirty="0">
                <a:solidFill>
                  <a:srgbClr val="FF0000"/>
                </a:solidFill>
              </a:rPr>
              <a:t>Mar</a:t>
            </a:r>
            <a:r>
              <a:rPr lang="en-US" altLang="en-US" sz="1400" dirty="0"/>
              <a:t> </a:t>
            </a:r>
            <a:r>
              <a:rPr lang="en-US" altLang="en-US" sz="1400" u="sng" dirty="0">
                <a:solidFill>
                  <a:srgbClr val="FF0000"/>
                </a:solidFill>
              </a:rPr>
              <a:t>Sept </a:t>
            </a:r>
            <a:r>
              <a:rPr lang="en-US" altLang="en-US" sz="1400" dirty="0"/>
              <a:t>2024</a:t>
            </a:r>
          </a:p>
          <a:p>
            <a:pPr>
              <a:buFont typeface="Arial" panose="020B0604020202020204" pitchFamily="34" charset="0"/>
              <a:buChar char="•"/>
            </a:pPr>
            <a:r>
              <a:rPr lang="en-US" altLang="en-US" sz="1400" dirty="0"/>
              <a:t>802 EC approval									</a:t>
            </a:r>
            <a:r>
              <a:rPr lang="en-US" altLang="en-US" sz="1400" strike="sngStrike" dirty="0">
                <a:solidFill>
                  <a:srgbClr val="FF0000"/>
                </a:solidFill>
              </a:rPr>
              <a:t>Mar</a:t>
            </a:r>
            <a:r>
              <a:rPr lang="en-US" altLang="en-US" sz="1400" dirty="0">
                <a:solidFill>
                  <a:srgbClr val="FF0000"/>
                </a:solidFill>
              </a:rPr>
              <a:t> </a:t>
            </a:r>
            <a:r>
              <a:rPr lang="en-US" altLang="en-US" sz="1400" u="sng" dirty="0">
                <a:solidFill>
                  <a:srgbClr val="FF0000"/>
                </a:solidFill>
              </a:rPr>
              <a:t>Sept</a:t>
            </a:r>
            <a:r>
              <a:rPr lang="en-US" altLang="en-US" sz="1400" dirty="0"/>
              <a:t> 2024</a:t>
            </a:r>
          </a:p>
          <a:p>
            <a:pPr>
              <a:buFont typeface="Arial" panose="020B0604020202020204" pitchFamily="34" charset="0"/>
              <a:buChar char="•"/>
            </a:pPr>
            <a:r>
              <a:rPr lang="en-US" altLang="en-US" sz="1400" dirty="0"/>
              <a:t>RevCom and SASB approval							</a:t>
            </a:r>
            <a:r>
              <a:rPr lang="en-US" altLang="en-US" sz="1400" strike="sngStrike" dirty="0">
                <a:solidFill>
                  <a:srgbClr val="FF0000"/>
                </a:solidFill>
              </a:rPr>
              <a:t>May</a:t>
            </a:r>
            <a:r>
              <a:rPr lang="en-US" altLang="en-US" sz="1400" dirty="0"/>
              <a:t> </a:t>
            </a:r>
            <a:r>
              <a:rPr lang="en-US" altLang="en-US" sz="1400" u="sng" dirty="0">
                <a:solidFill>
                  <a:srgbClr val="FF0000"/>
                </a:solidFill>
              </a:rPr>
              <a:t>Dec</a:t>
            </a:r>
            <a:r>
              <a:rPr lang="en-US" altLang="en-US" sz="1400" dirty="0"/>
              <a:t> 2024</a:t>
            </a:r>
          </a:p>
          <a:p>
            <a:pPr>
              <a:buFont typeface="Arial" panose="020B0604020202020204" pitchFamily="34" charset="0"/>
              <a:buChar char="•"/>
            </a:pPr>
            <a:endParaRPr lang="en-US" alt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150165</TotalTime>
  <Words>6552</Words>
  <Application>Microsoft Office PowerPoint</Application>
  <PresentationFormat>On-screen Show (4:3)</PresentationFormat>
  <Paragraphs>1245</Paragraphs>
  <Slides>50</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8" baseType="lpstr">
      <vt:lpstr>Arial</vt:lpstr>
      <vt:lpstr>Arial Black</vt:lpstr>
      <vt:lpstr>Calibri</vt:lpstr>
      <vt:lpstr>Monotype Sorts</vt:lpstr>
      <vt:lpstr>Times New Roman</vt:lpstr>
      <vt:lpstr>Wingdings</vt:lpstr>
      <vt:lpstr>Office Theme</vt:lpstr>
      <vt:lpstr>Document</vt:lpstr>
      <vt:lpstr>TGbe May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Joint Submission’s List 2</vt:lpstr>
      <vt:lpstr>PHY Submission’s List 1</vt:lpstr>
      <vt:lpstr>PHY Submission’s List 2</vt:lpstr>
      <vt:lpstr>MAC Submission’s List 1</vt:lpstr>
      <vt:lpstr>MAC Submission’s List 2</vt:lpstr>
      <vt:lpstr>MAC Submission’s List 3</vt:lpstr>
      <vt:lpstr>MAC Submission’s List 4</vt:lpstr>
      <vt:lpstr>MAC Submission’s List (Post Q)</vt:lpstr>
      <vt:lpstr>Monday Joint Agenda-AM2</vt:lpstr>
      <vt:lpstr>Summary from Mar. meeting, &amp; conf calls</vt:lpstr>
      <vt:lpstr>Monday MAC Agenda–PM1</vt:lpstr>
      <vt:lpstr>Monday PHY Agenda–PM1</vt:lpstr>
      <vt:lpstr>Tuesday MAC Agenda–AM1</vt:lpstr>
      <vt:lpstr>Tuesday PHY Agenda–AM2</vt:lpstr>
      <vt:lpstr>Tuesday MAC Agenda–AM2</vt:lpstr>
      <vt:lpstr>Tuesday Joint Agenda-PM1</vt:lpstr>
      <vt:lpstr>Tuesday PHY Agenda–PM2</vt:lpstr>
      <vt:lpstr>Tuesday MAC Agenda–PM2</vt:lpstr>
      <vt:lpstr>Tuesday MAC Agenda–EVE</vt:lpstr>
      <vt:lpstr>Wednesday Joint Agenda-AM2</vt:lpstr>
      <vt:lpstr>Wednesday MAC Agenda–PM2</vt:lpstr>
      <vt:lpstr>Thursday Joint Agenda-AM1</vt:lpstr>
      <vt:lpstr>Thursday Joint Agenda-PM1</vt:lpstr>
      <vt:lpstr>Submissions for Thursday Joint PM1</vt:lpstr>
      <vt:lpstr>LB271 CR Status</vt:lpstr>
      <vt:lpstr>Goals for July 2023</vt:lpstr>
      <vt:lpstr>Teleconference Plan</vt:lpstr>
      <vt:lpstr>Ad-Hoc Plan</vt:lpstr>
      <vt:lpstr>TGbe Timeline Update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1427</cp:revision>
  <cp:lastPrinted>1601-01-01T00:00:00Z</cp:lastPrinted>
  <dcterms:created xsi:type="dcterms:W3CDTF">2017-01-26T15:28:16Z</dcterms:created>
  <dcterms:modified xsi:type="dcterms:W3CDTF">2023-05-18T23:58:12Z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