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394" r:id="rId25"/>
    <p:sldId id="982" r:id="rId26"/>
    <p:sldId id="983" r:id="rId27"/>
    <p:sldId id="984" r:id="rId28"/>
    <p:sldId id="985" r:id="rId29"/>
    <p:sldId id="346" r:id="rId30"/>
    <p:sldId id="365" r:id="rId31"/>
    <p:sldId id="371" r:id="rId32"/>
    <p:sldId id="986" r:id="rId33"/>
    <p:sldId id="987" r:id="rId34"/>
    <p:sldId id="988" r:id="rId35"/>
    <p:sldId id="989" r:id="rId36"/>
    <p:sldId id="396" r:id="rId37"/>
    <p:sldId id="990" r:id="rId38"/>
    <p:sldId id="991" r:id="rId39"/>
    <p:sldId id="992"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28A5A-B08D-403D-ABA9-118B65EDE462}" v="12" dt="2023-05-18T04:07:14.176"/>
    <p1510:client id="{BF499BAC-471B-4105-9FAC-2971E1489190}" v="324" dt="2023-05-17T13:02:55.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8FF28A5A-B08D-403D-ABA9-118B65EDE462}"/>
    <pc:docChg chg="undo redo custSel modSld modMainMaster">
      <pc:chgData name="Alfred Asterjadhi" userId="39de57b9-85c0-4fd1-aaac-8ca2b6560ad0" providerId="ADAL" clId="{8FF28A5A-B08D-403D-ABA9-118B65EDE462}" dt="2023-05-18T04:12:00.330" v="745" actId="6549"/>
      <pc:docMkLst>
        <pc:docMk/>
      </pc:docMkLst>
      <pc:sldChg chg="modSp mod">
        <pc:chgData name="Alfred Asterjadhi" userId="39de57b9-85c0-4fd1-aaac-8ca2b6560ad0" providerId="ADAL" clId="{8FF28A5A-B08D-403D-ABA9-118B65EDE462}" dt="2023-05-18T04:11:13.421" v="739" actId="20577"/>
        <pc:sldMkLst>
          <pc:docMk/>
          <pc:sldMk cId="3930036297" sldId="356"/>
        </pc:sldMkLst>
        <pc:spChg chg="mod">
          <ac:chgData name="Alfred Asterjadhi" userId="39de57b9-85c0-4fd1-aaac-8ca2b6560ad0" providerId="ADAL" clId="{8FF28A5A-B08D-403D-ABA9-118B65EDE462}" dt="2023-05-18T04:09:27.017" v="716"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04:11:13.421" v="739" actId="20577"/>
          <ac:spMkLst>
            <pc:docMk/>
            <pc:sldMk cId="3930036297" sldId="356"/>
            <ac:spMk id="3" creationId="{DFB0BA47-D7B6-4F95-932E-A7AA615BC440}"/>
          </ac:spMkLst>
        </pc:spChg>
      </pc:sldChg>
      <pc:sldChg chg="addSp delSp modSp mod">
        <pc:chgData name="Alfred Asterjadhi" userId="39de57b9-85c0-4fd1-aaac-8ca2b6560ad0" providerId="ADAL" clId="{8FF28A5A-B08D-403D-ABA9-118B65EDE462}" dt="2023-05-17T17:34:47.306" v="180"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7T17:34:47.306" v="180"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FF28A5A-B08D-403D-ABA9-118B65EDE462}" dt="2023-05-18T04:11:39.439" v="743" actId="20577"/>
        <pc:sldMkLst>
          <pc:docMk/>
          <pc:sldMk cId="1616804006" sldId="394"/>
        </pc:sldMkLst>
        <pc:graphicFrameChg chg="modGraphic">
          <ac:chgData name="Alfred Asterjadhi" userId="39de57b9-85c0-4fd1-aaac-8ca2b6560ad0" providerId="ADAL" clId="{8FF28A5A-B08D-403D-ABA9-118B65EDE462}" dt="2023-05-18T04:11:39.439" v="743"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04:09:04.077" v="715" actId="20577"/>
        <pc:sldMkLst>
          <pc:docMk/>
          <pc:sldMk cId="2409887836" sldId="994"/>
        </pc:sldMkLst>
        <pc:spChg chg="mod">
          <ac:chgData name="Alfred Asterjadhi" userId="39de57b9-85c0-4fd1-aaac-8ca2b6560ad0" providerId="ADAL" clId="{8FF28A5A-B08D-403D-ABA9-118B65EDE462}" dt="2023-05-18T03:54:19.207" v="337"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04:09:04.077" v="715" actId="20577"/>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modSp mod">
        <pc:chgData name="Alfred Asterjadhi" userId="39de57b9-85c0-4fd1-aaac-8ca2b6560ad0" providerId="ADAL" clId="{8FF28A5A-B08D-403D-ABA9-118B65EDE462}" dt="2023-05-17T17:38:41.442" v="236" actId="207"/>
        <pc:sldMkLst>
          <pc:docMk/>
          <pc:sldMk cId="359597898" sldId="996"/>
        </pc:sldMkLst>
        <pc:graphicFrameChg chg="mod modGraphic">
          <ac:chgData name="Alfred Asterjadhi" userId="39de57b9-85c0-4fd1-aaac-8ca2b6560ad0" providerId="ADAL" clId="{8FF28A5A-B08D-403D-ABA9-118B65EDE462}" dt="2023-05-17T17:38:41.442" v="236" actId="207"/>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7T20:29:09.189" v="285" actId="115"/>
        <pc:sldMkLst>
          <pc:docMk/>
          <pc:sldMk cId="3140364693" sldId="997"/>
        </pc:sldMkLst>
        <pc:spChg chg="mod">
          <ac:chgData name="Alfred Asterjadhi" userId="39de57b9-85c0-4fd1-aaac-8ca2b6560ad0" providerId="ADAL" clId="{8FF28A5A-B08D-403D-ABA9-118B65EDE462}" dt="2023-05-17T20:29:09.189" v="285" actId="115"/>
          <ac:spMkLst>
            <pc:docMk/>
            <pc:sldMk cId="3140364693" sldId="997"/>
            <ac:spMk id="11" creationId="{E25872EE-E14B-2C9B-B930-D87E10CF78B0}"/>
          </ac:spMkLst>
        </pc:spChg>
      </pc:sldChg>
      <pc:sldMasterChg chg="modSp mod">
        <pc:chgData name="Alfred Asterjadhi" userId="39de57b9-85c0-4fd1-aaac-8ca2b6560ad0" providerId="ADAL" clId="{8FF28A5A-B08D-403D-ABA9-118B65EDE462}" dt="2023-05-18T04:12:00.330" v="745" actId="6549"/>
        <pc:sldMasterMkLst>
          <pc:docMk/>
          <pc:sldMasterMk cId="0" sldId="2147483648"/>
        </pc:sldMasterMkLst>
        <pc:spChg chg="mod">
          <ac:chgData name="Alfred Asterjadhi" userId="39de57b9-85c0-4fd1-aaac-8ca2b6560ad0" providerId="ADAL" clId="{8FF28A5A-B08D-403D-ABA9-118B65EDE462}" dt="2023-05-18T04:12:00.330" v="745"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 Id="rId9" Type="http://schemas.openxmlformats.org/officeDocument/2006/relationships/hyperlink" Target="https://mentor.ieee.org/802.11/dcn/23/11-23-0822-00-00be-lb271-cr-for-9-4-2-313-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65-00-00be-lb-271-comment-resolution-for-cid-17704.docx" TargetMode="External"/><Relationship Id="rId4" Type="http://schemas.openxmlformats.org/officeDocument/2006/relationships/hyperlink" Target="https://mentor.ieee.org/802.11/dcn/23/11-23-0502-01-00be-lb271-crs-for-36-3-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682-02-00be-lb-271-comment-resolutions-for-crs-in-9-4-2-313-3.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520-00-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367-02-00be-lb271-crs-on-9-4-1-71.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763-00-00be-lb271-cr-of-nstr-status-update.docx" TargetMode="External"/><Relationship Id="rId3" Type="http://schemas.openxmlformats.org/officeDocument/2006/relationships/hyperlink" Target="https://mentor.ieee.org/802.11/dcn/23/11-23-0572-04-00be-lb271-cr-cl35-emlsr-part3.docx" TargetMode="External"/><Relationship Id="rId7" Type="http://schemas.openxmlformats.org/officeDocument/2006/relationships/hyperlink" Target="https://mentor.ieee.org/802.11/dcn/23/11-23-0841-00-00be-lb271-cr-for-twt-information-frame-for-rtwt.docx" TargetMode="External"/><Relationship Id="rId2" Type="http://schemas.openxmlformats.org/officeDocument/2006/relationships/hyperlink" Target="https://mentor.ieee.org/802.11/dcn/23/11-23-0772-01-00be-resolution-of-epcs-edca-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1-00-00be-lb271-cr-for-misc-cids.docx" TargetMode="External"/><Relationship Id="rId5" Type="http://schemas.openxmlformats.org/officeDocument/2006/relationships/hyperlink" Target="https://mentor.ieee.org/802.11/dcn/23/11-23-0796-00-00be-lb271-cr-for-r-twt-part-3.docx" TargetMode="External"/><Relationship Id="rId10"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466-00-00be-lb271-cr-for-9-3-3.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716-02-00be-lb271-cr-for-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66-00-00be-lb271-cr-for-9-3-3.docx" TargetMode="External"/><Relationship Id="rId4" Type="http://schemas.openxmlformats.org/officeDocument/2006/relationships/hyperlink" Target="https://mentor.ieee.org/802.11/dcn/23/11-23-0822-00-00be-lb271-cr-for-9-4-2-313-2.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0568-03-00be-lb271-cids-assigned-to-abhi-part-3.docx" TargetMode="External"/><Relationship Id="rId7" Type="http://schemas.openxmlformats.org/officeDocument/2006/relationships/hyperlink" Target="https://mentor.ieee.org/802.11/dcn/23/11-23-0678-04-00be-cr-for-miscellaneous-cids.docx" TargetMode="External"/><Relationship Id="rId2" Type="http://schemas.openxmlformats.org/officeDocument/2006/relationships/hyperlink" Target="https://mentor.ieee.org/802.11/dcn/23/11-23-0357-01-00be-lb271-cids-on-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3-07-00be-lb271-cids-assigned-to-abhi-part-4.docx" TargetMode="External"/><Relationship Id="rId5" Type="http://schemas.openxmlformats.org/officeDocument/2006/relationships/hyperlink" Target="https://mentor.ieee.org/802.11/dcn/23/11-23-0572-04-00be-lb271-cr-cl35-emlsr-part3.docx" TargetMode="External"/><Relationship Id="rId4" Type="http://schemas.openxmlformats.org/officeDocument/2006/relationships/hyperlink" Target="https://mentor.ieee.org/802.11/dcn/23/11-23-0738-00-00be-lb271-cr-for-clause-35-3-7-4-2-part-2.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85538107"/>
              </p:ext>
            </p:extLst>
          </p:nvPr>
        </p:nvGraphicFramePr>
        <p:xfrm>
          <a:off x="851217" y="1582301"/>
          <a:ext cx="7736269" cy="32320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630r1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35.7.2 Part II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effectLst/>
                          <a:latin typeface="+mn-lt"/>
                          <a:ea typeface="Times New Roman" panose="02020603050405020304" pitchFamily="18" charset="0"/>
                        </a:rPr>
                        <a:t>Def 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17C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9.4.2.313.4 supported EHT-MCS And NSS Set field</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520r1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9.3.1.22.9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8958353"/>
              </p:ext>
            </p:extLst>
          </p:nvPr>
        </p:nvGraphicFramePr>
        <p:xfrm>
          <a:off x="851217" y="1582301"/>
          <a:ext cx="7736269" cy="41156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728r1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35.15.2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 4C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CR-for-Clause 9.4.1.73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Joint</a:t>
                      </a:r>
                      <a:endParaRPr lang="en-US" sz="100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 9.4.1.72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317r2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10C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367r3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hlinkClick r:id="rId9"/>
                        </a:rPr>
                        <a:t>822r0</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 for 9 4 2 313 2</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Yanjun Sun</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8C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5240028"/>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670r0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CR-for-clause 3.2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826r0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a:t>
                      </a:r>
                      <a:r>
                        <a:rPr lang="en-US" sz="1000" b="0" i="0" kern="1200" dirty="0" err="1">
                          <a:solidFill>
                            <a:srgbClr val="7030A0"/>
                          </a:solidFill>
                          <a:latin typeface="+mn-lt"/>
                          <a:ea typeface="+mn-ea"/>
                          <a:cs typeface="+mn-cs"/>
                        </a:rPr>
                        <a:t>cr</a:t>
                      </a:r>
                      <a:r>
                        <a:rPr lang="en-US" sz="1000" b="0" i="0" kern="1200" dirty="0">
                          <a:solidFill>
                            <a:srgbClr val="7030A0"/>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741r1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2C-Def</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88294736"/>
              </p:ext>
            </p:extLst>
          </p:nvPr>
        </p:nvGraphicFramePr>
        <p:xfrm>
          <a:off x="851217" y="1582301"/>
          <a:ext cx="7736269" cy="3879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865r0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 271 comment resolution for CID 17704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6394724"/>
              </p:ext>
            </p:extLst>
          </p:nvPr>
        </p:nvGraphicFramePr>
        <p:xfrm>
          <a:off x="851217" y="1582301"/>
          <a:ext cx="7736269" cy="40554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03/16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CRs for 35.8.4 R-TWT announcement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Chunyu Hu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693r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BTM</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Guogang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10C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373r1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LB271 CR for Two BQRs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Yunbo Li</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7C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720r2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LB271-4.9.6 (MLO reference model)</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4818870"/>
              </p:ext>
            </p:extLst>
          </p:nvPr>
        </p:nvGraphicFramePr>
        <p:xfrm>
          <a:off x="851217" y="1582301"/>
          <a:ext cx="7736269" cy="48632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754r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R-TWT -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Def-6C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20C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757r2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LB271 CIDs - Part3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Rubayet Shafin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10C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Security Comment Resolutions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a:t>
                      </a: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786r0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mn-lt"/>
                          <a:ea typeface="Times New Roman" panose="02020603050405020304" pitchFamily="18" charset="0"/>
                        </a:rPr>
                        <a:t>CR for CID 16338</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mn-lt"/>
                          <a:ea typeface="Times New Roman" panose="02020603050405020304" pitchFamily="18" charset="0"/>
                        </a:rPr>
                        <a:t>Juseong</a:t>
                      </a:r>
                      <a:r>
                        <a:rPr lang="en-GB" sz="1000" kern="1200" dirty="0">
                          <a:solidFill>
                            <a:srgbClr val="00B050"/>
                          </a:solidFill>
                          <a:effectLst/>
                          <a:latin typeface="+mn-lt"/>
                          <a:ea typeface="Times New Roman" panose="02020603050405020304" pitchFamily="18" charset="0"/>
                        </a:rPr>
                        <a:t> Moon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05/17</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738r2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35.3.7.4.2 - Part 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Arik Klein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2C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791r1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 CR for CIDs in 35.3.23</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Laurent Cariou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802r0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rgbClr val="00B050"/>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803r2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9498470"/>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9"/>
                        </a:rPr>
                        <a:t>733r4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5"/>
                        </a:rPr>
                        <a:t>357r0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670r0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3.2</a:t>
            </a:r>
            <a:r>
              <a:rPr lang="en-US" sz="1400" dirty="0">
                <a:solidFill>
                  <a:srgbClr val="00B050"/>
                </a:solidFill>
                <a:latin typeface="Arial" panose="020B0604020202020204" pitchFamily="34"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826r0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741r0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cr-d3-0-txvector-rxvector-parameters-part1</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sngStrike" kern="1200"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742r0</a:t>
            </a:r>
            <a:r>
              <a:rPr lang="en-US" sz="1400" i="0" u="none" strike="sngStrike" kern="1200" dirty="0">
                <a:solidFill>
                  <a:srgbClr val="FF0000"/>
                </a:solidFill>
                <a:effectLst/>
                <a:latin typeface="Times New Roman" panose="02020603050405020304" pitchFamily="18" charset="0"/>
                <a:ea typeface="Times New Roman" panose="02020603050405020304" pitchFamily="18" charset="0"/>
              </a:rPr>
              <a:t> cr-d3-0-txvector-rxvector-parameters-part2 			Bo Sun 		[1]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781r0 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502r1</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CRs for 36.3.14 							Zhi Mao 		[6]</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865r0</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728r0</a:t>
            </a: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hlinkClick r:id="rId2"/>
              </a:rPr>
              <a:t>542r0</a:t>
            </a:r>
            <a:r>
              <a:rPr lang="en-US" sz="1400" dirty="0"/>
              <a:t> CR for EHT-SIG Part 3 							Ross J. Yu 		[3]</a:t>
            </a:r>
          </a:p>
          <a:p>
            <a:pPr lvl="1">
              <a:buFont typeface="Arial" panose="020B0604020202020204" pitchFamily="34" charset="0"/>
              <a:buChar char="•"/>
            </a:pPr>
            <a:r>
              <a:rPr lang="en-GB" sz="1400" dirty="0">
                <a:hlinkClick r:id="rId3"/>
              </a:rPr>
              <a:t>865r0</a:t>
            </a:r>
            <a:r>
              <a:rPr lang="en-GB" sz="1400" dirty="0"/>
              <a:t> </a:t>
            </a:r>
            <a:r>
              <a:rPr lang="en-US" sz="1400" b="0" i="0" dirty="0">
                <a:solidFill>
                  <a:srgbClr val="000000"/>
                </a:solidFill>
                <a:effectLst/>
              </a:rPr>
              <a:t>comment resolution for CID 17704 					Kanke Wu 		[1]</a:t>
            </a:r>
            <a:endParaRPr lang="en-GB" sz="1400" dirty="0"/>
          </a:p>
          <a:p>
            <a:pPr lvl="1">
              <a:buFont typeface="Arial" panose="020B0604020202020204" pitchFamily="34" charset="0"/>
              <a:buChar char="•"/>
            </a:pPr>
            <a:r>
              <a:rPr lang="en-GB" sz="1400" dirty="0">
                <a:hlinkClick r:id="rId4"/>
              </a:rPr>
              <a:t>682r2</a:t>
            </a:r>
            <a:r>
              <a:rPr lang="en-GB" sz="1400" dirty="0"/>
              <a:t> </a:t>
            </a:r>
            <a:r>
              <a:rPr lang="en-US" sz="1400" b="0" i="0" dirty="0">
                <a:solidFill>
                  <a:srgbClr val="000000"/>
                </a:solidFill>
                <a:effectLst/>
              </a:rPr>
              <a:t>comment resolutions for CRs in 9.4.2.313.3 				Kanke Wu		[53]</a:t>
            </a:r>
            <a:endParaRPr lang="en-GB" sz="1400" dirty="0"/>
          </a:p>
          <a:p>
            <a:pPr lvl="1">
              <a:buFont typeface="Arial" panose="020B0604020202020204" pitchFamily="34" charset="0"/>
              <a:buChar char="•"/>
            </a:pPr>
            <a:r>
              <a:rPr lang="en-GB" sz="1400" dirty="0">
                <a:hlinkClick r:id="rId5"/>
              </a:rPr>
              <a:t>542r1</a:t>
            </a:r>
            <a:r>
              <a:rPr lang="en-GB" sz="1400" dirty="0"/>
              <a:t> </a:t>
            </a:r>
            <a:r>
              <a:rPr lang="da-DK" sz="1400" b="0" i="0" dirty="0">
                <a:solidFill>
                  <a:srgbClr val="000000"/>
                </a:solidFill>
                <a:effectLst/>
              </a:rPr>
              <a:t>CR for EHT-SIG Part 3	</a:t>
            </a:r>
            <a:r>
              <a:rPr lang="en-US" sz="1400" b="0" i="0" dirty="0">
                <a:solidFill>
                  <a:srgbClr val="000000"/>
                </a:solidFill>
                <a:effectLst/>
              </a:rPr>
              <a:t> 						Ross J. Yu		[3]</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rPr>
              <a:t>754r0 </a:t>
            </a:r>
            <a:r>
              <a:rPr lang="en-GB" sz="1400" i="0" u="none" strike="noStrike" kern="1200" dirty="0">
                <a:solidFill>
                  <a:srgbClr val="00B05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791r0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720r0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802r0</a:t>
            </a:r>
            <a:r>
              <a:rPr lang="en-US" sz="1400" i="0" u="none" strike="noStrike" kern="1200" dirty="0">
                <a:solidFill>
                  <a:srgbClr val="00B050"/>
                </a:solidFill>
                <a:effectLst/>
                <a:ea typeface="Times New Roman" panose="02020603050405020304" pitchFamily="18" charset="0"/>
              </a:rPr>
              <a:t> CR for CID 16415 on 35.3.17 EMLSR operation 		Liuming Lu 		     [</a:t>
            </a:r>
            <a:r>
              <a:rPr lang="en-GB" sz="1400" i="0" u="none" strike="noStrike" kern="1200" dirty="0">
                <a:solidFill>
                  <a:srgbClr val="00B05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803r1</a:t>
            </a:r>
            <a:r>
              <a:rPr lang="en-US" sz="1400" i="0" u="none" strike="noStrike" kern="1200" dirty="0">
                <a:solidFill>
                  <a:srgbClr val="00B050"/>
                </a:solidFill>
                <a:effectLst/>
                <a:ea typeface="MS Gothic" panose="020B0609070205080204" pitchFamily="49" charset="-128"/>
              </a:rPr>
              <a:t> cr-for-35.3.7.1.7-Part-II </a:t>
            </a:r>
            <a:r>
              <a:rPr lang="en-US" sz="1400" i="0" u="none" strike="noStrike" kern="1200" dirty="0">
                <a:solidFill>
                  <a:srgbClr val="00B050"/>
                </a:solidFill>
                <a:effectLst/>
                <a:ea typeface="Times New Roman" panose="02020603050405020304" pitchFamily="18" charset="0"/>
              </a:rPr>
              <a:t> 						Jason Y. Guo 	     [</a:t>
            </a:r>
            <a:r>
              <a:rPr lang="en-GB" sz="14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772r1</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chemeClr val="bg1">
                    <a:lumMod val="7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572r4</a:t>
            </a:r>
            <a:r>
              <a:rPr lang="en-US" sz="1400" i="0" u="none" strike="noStrike" kern="1200" dirty="0">
                <a:solidFill>
                  <a:schemeClr val="bg1">
                    <a:lumMod val="75000"/>
                  </a:schemeClr>
                </a:solidFill>
                <a:effectLst/>
                <a:ea typeface="MS Gothic" panose="020B0609070205080204" pitchFamily="49" charset="-128"/>
              </a:rPr>
              <a:t> CR CL35 EMLSR part3 						</a:t>
            </a:r>
            <a:r>
              <a:rPr lang="en-US" sz="1400" i="0" u="none" strike="noStrike" kern="1200" dirty="0">
                <a:solidFill>
                  <a:schemeClr val="bg1">
                    <a:lumMod val="75000"/>
                  </a:schemeClr>
                </a:solidFill>
                <a:effectLst/>
                <a:ea typeface="Times New Roman" panose="02020603050405020304" pitchFamily="18" charset="0"/>
              </a:rPr>
              <a:t>Minyoung Park          [8C] </a:t>
            </a:r>
            <a:endParaRPr lang="en-GB" sz="1400" dirty="0">
              <a:solidFill>
                <a:schemeClr val="bg1">
                  <a:lumMod val="7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MAC Agenda–EVE</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728r0</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 CR for 35.15.2 				Yanjun Sun 		[18C] </a:t>
            </a:r>
            <a:endParaRPr lang="en-GB"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367r2</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672r0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671r0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317r2</a:t>
            </a:r>
            <a:r>
              <a:rPr lang="en-US" sz="1400" i="0" u="none" strike="noStrike" kern="1200" dirty="0">
                <a:solidFill>
                  <a:srgbClr val="00B050"/>
                </a:solidFill>
                <a:effectLst/>
                <a:ea typeface="Times New Roman" panose="02020603050405020304" pitchFamily="18" charset="0"/>
              </a:rPr>
              <a:t> cr_d30_Miscs. 				Xiaogang Chen 	[</a:t>
            </a:r>
            <a:r>
              <a:rPr lang="en-GB" sz="1400" i="0" u="none" strike="noStrike" kern="1200" dirty="0">
                <a:solidFill>
                  <a:srgbClr val="00B050"/>
                </a:solidFill>
                <a:effectLst/>
                <a:ea typeface="Times New Roman" panose="02020603050405020304" pitchFamily="18" charset="0"/>
              </a:rPr>
              <a:t>10C] </a:t>
            </a:r>
          </a:p>
          <a:p>
            <a:pPr lvl="1">
              <a:buFont typeface="Arial" panose="020B0604020202020204" pitchFamily="34" charset="0"/>
              <a:buChar char="•"/>
            </a:pPr>
            <a:r>
              <a:rPr lang="en-GB" sz="1400" dirty="0">
                <a:solidFill>
                  <a:srgbClr val="00B050"/>
                </a:solidFill>
              </a:rPr>
              <a:t>357r1    LB271 CIDs on TWT 			Rubayet Shafin 	[SP]</a:t>
            </a:r>
          </a:p>
          <a:p>
            <a:pPr lvl="1">
              <a:buFont typeface="Arial" panose="020B0604020202020204" pitchFamily="34" charset="0"/>
              <a:buChar char="•"/>
            </a:pPr>
            <a:r>
              <a:rPr lang="en-GB" sz="1400" dirty="0">
                <a:solidFill>
                  <a:schemeClr val="bg1">
                    <a:lumMod val="65000"/>
                  </a:schemeClr>
                </a:solidFill>
              </a:rPr>
              <a:t>643r7 Abhishek Patil SP</a:t>
            </a:r>
          </a:p>
          <a:p>
            <a:pPr lvl="1">
              <a:buFont typeface="Arial" panose="020B0604020202020204" pitchFamily="34" charset="0"/>
              <a:buChar char="•"/>
            </a:pPr>
            <a:r>
              <a:rPr lang="en-GB" sz="1400" dirty="0">
                <a:solidFill>
                  <a:schemeClr val="bg1">
                    <a:lumMod val="65000"/>
                  </a:schemeClr>
                </a:solidFill>
              </a:rPr>
              <a:t>296r5 Abhishek Patil SP</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772r5</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572r4</a:t>
            </a:r>
            <a:r>
              <a:rPr lang="en-US" sz="1400" i="0" u="none" strike="noStrike" kern="1200" dirty="0">
                <a:solidFill>
                  <a:srgbClr val="00B050"/>
                </a:solidFill>
                <a:effectLst/>
                <a:ea typeface="MS Gothic" panose="020B0609070205080204" pitchFamily="49" charset="-128"/>
              </a:rPr>
              <a:t> CR CL35 EMLSR part3 						</a:t>
            </a:r>
            <a:r>
              <a:rPr lang="en-US" sz="1400" i="0" u="none" strike="noStrike" kern="1200" dirty="0">
                <a:solidFill>
                  <a:srgbClr val="00B050"/>
                </a:solidFill>
                <a:effectLst/>
                <a:ea typeface="Times New Roman" panose="02020603050405020304" pitchFamily="18" charset="0"/>
              </a:rPr>
              <a:t>Minyoung Park          [8C] </a:t>
            </a:r>
            <a:endParaRPr lang="en-GB" sz="1400" b="1"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LB271: CR for MICS CIDs 					Abdel K. Ajami 	     [9C]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a:t>
            </a:r>
            <a:endParaRPr lang="en-US" sz="1400" strike="sngStrike" dirty="0">
              <a:solidFill>
                <a:srgbClr val="FF000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691r0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Misc. CIDs 							</a:t>
            </a:r>
            <a:r>
              <a:rPr lang="en-US" sz="1400" i="0" u="none" strike="noStrike" kern="1200" dirty="0">
                <a:solidFill>
                  <a:srgbClr val="00B050"/>
                </a:solidFill>
                <a:effectLst/>
                <a:ea typeface="Times New Roman" panose="02020603050405020304" pitchFamily="18" charset="0"/>
              </a:rPr>
              <a:t>Ming Gan  		     [8C]</a:t>
            </a:r>
            <a:endParaRPr lang="en-US" sz="1400" dirty="0">
              <a:solidFill>
                <a:srgbClr val="00B050"/>
              </a:solidFill>
            </a:endParaRPr>
          </a:p>
          <a:p>
            <a:pPr lvl="1">
              <a:buFont typeface="Arial" panose="020B0604020202020204" pitchFamily="34" charset="0"/>
              <a:buChar char="•"/>
            </a:pPr>
            <a:r>
              <a:rPr lang="en-US" sz="1400" i="0" u="none" strike="sngStrike" kern="1200" dirty="0">
                <a:solidFill>
                  <a:srgbClr val="FF000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841r0</a:t>
            </a:r>
            <a:r>
              <a:rPr lang="en-US" sz="1400" i="0" u="none" strike="sngStrike" kern="1200" dirty="0">
                <a:solidFill>
                  <a:srgbClr val="FF0000"/>
                </a:solidFill>
                <a:effectLst/>
                <a:ea typeface="MS Gothic" panose="020B0609070205080204" pitchFamily="49" charset="-128"/>
              </a:rPr>
              <a:t> CR for TWT Information frame for RTWT 			</a:t>
            </a:r>
            <a:r>
              <a:rPr lang="en-US" sz="1400" i="0" u="none" strike="sngStrike" kern="1200" dirty="0">
                <a:solidFill>
                  <a:srgbClr val="FF0000"/>
                </a:solidFill>
                <a:effectLst/>
                <a:ea typeface="Times New Roman" panose="02020603050405020304" pitchFamily="18" charset="0"/>
              </a:rPr>
              <a:t>Ming Gan</a:t>
            </a:r>
            <a:r>
              <a:rPr lang="en-US" sz="1400" strike="sngStrike" dirty="0">
                <a:solidFill>
                  <a:srgbClr val="FF0000"/>
                </a:solidFill>
              </a:rPr>
              <a:t> 		     [</a:t>
            </a:r>
            <a:r>
              <a:rPr lang="en-US" sz="1400" i="0" u="none" strike="sngStrike" kern="1200" dirty="0">
                <a:solidFill>
                  <a:srgbClr val="FF000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763r0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err="1">
                <a:solidFill>
                  <a:srgbClr val="00B050"/>
                </a:solidFill>
                <a:effectLst/>
                <a:ea typeface="MS Gothic" panose="020B0609070205080204" pitchFamily="49" charset="-128"/>
              </a:rPr>
              <a:t>cr</a:t>
            </a:r>
            <a:r>
              <a:rPr lang="en-US" sz="1400" i="0" u="none" strike="noStrike" kern="1200" dirty="0">
                <a:solidFill>
                  <a:srgbClr val="00B050"/>
                </a:solidFill>
                <a:effectLst/>
                <a:ea typeface="MS Gothic" panose="020B0609070205080204" pitchFamily="49" charset="-128"/>
              </a:rPr>
              <a:t>-of-</a:t>
            </a:r>
            <a:r>
              <a:rPr lang="en-US" sz="1400" i="0" u="none" strike="noStrike" kern="1200" dirty="0" err="1">
                <a:solidFill>
                  <a:srgbClr val="00B050"/>
                </a:solidFill>
                <a:effectLst/>
                <a:ea typeface="MS Gothic" panose="020B0609070205080204" pitchFamily="49" charset="-128"/>
              </a:rPr>
              <a:t>nstr</a:t>
            </a:r>
            <a:r>
              <a:rPr lang="en-US" sz="1400" i="0" u="none" strike="noStrike" kern="1200" dirty="0">
                <a:solidFill>
                  <a:srgbClr val="00B050"/>
                </a:solidFill>
                <a:effectLst/>
                <a:ea typeface="MS Gothic" panose="020B0609070205080204" pitchFamily="49" charset="-128"/>
              </a:rPr>
              <a:t>-status-update </a:t>
            </a:r>
            <a:r>
              <a:rPr lang="en-US" sz="1400" b="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Yunbo Li		     [3C]</a:t>
            </a:r>
            <a:endParaRPr lang="en-US" sz="1400" dirty="0">
              <a:solidFill>
                <a:srgbClr val="00B050"/>
              </a:solidFill>
            </a:endParaRPr>
          </a:p>
          <a:p>
            <a:pPr lvl="1">
              <a:buFont typeface="Arial" panose="020B0604020202020204" pitchFamily="34" charset="0"/>
              <a:buChar char="•"/>
            </a:pPr>
            <a:r>
              <a:rPr lang="en-US" sz="1400" i="0" u="none" strike="noStrike" kern="1200" dirty="0">
                <a:solidFill>
                  <a:schemeClr val="bg1">
                    <a:lumMod val="7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466r0</a:t>
            </a:r>
            <a:r>
              <a:rPr lang="en-US" sz="1400" i="0" u="none" strike="noStrike" kern="1200" dirty="0">
                <a:solidFill>
                  <a:schemeClr val="bg1">
                    <a:lumMod val="75000"/>
                  </a:schemeClr>
                </a:solidFill>
                <a:effectLst/>
                <a:ea typeface="Times New Roman" panose="02020603050405020304" pitchFamily="18" charset="0"/>
              </a:rPr>
              <a:t> CR for 9.3.3 								Gaurang Naik 	     [8C] </a:t>
            </a:r>
          </a:p>
          <a:p>
            <a:pPr lvl="1">
              <a:buFont typeface="Arial" panose="020B0604020202020204" pitchFamily="34" charset="0"/>
              <a:buChar char="•"/>
            </a:pPr>
            <a:r>
              <a:rPr lang="en-US" sz="1400" b="0" i="0" u="none" strike="noStrike" kern="1200" dirty="0">
                <a:solidFill>
                  <a:schemeClr val="bg1">
                    <a:lumMod val="7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743r0</a:t>
            </a:r>
            <a:r>
              <a:rPr lang="en-US" sz="1400" b="0" i="0" u="none" strike="noStrike" kern="1200" dirty="0">
                <a:solidFill>
                  <a:schemeClr val="bg1">
                    <a:lumMod val="75000"/>
                  </a:schemeClr>
                </a:solidFill>
                <a:effectLst/>
                <a:ea typeface="MS Gothic" panose="020B0609070205080204" pitchFamily="49" charset="-128"/>
              </a:rPr>
              <a:t> </a:t>
            </a:r>
            <a:r>
              <a:rPr lang="en-US" sz="1400" b="0" i="0" u="none" strike="noStrike" kern="1200" dirty="0">
                <a:solidFill>
                  <a:schemeClr val="bg1">
                    <a:lumMod val="75000"/>
                  </a:schemeClr>
                </a:solidFill>
                <a:effectLst/>
                <a:ea typeface="Times New Roman" panose="02020603050405020304" pitchFamily="18" charset="0"/>
              </a:rPr>
              <a:t>Resolution for comments assigned to Abhi - Part 6 		Abhishek Patil 	     [10C]</a:t>
            </a:r>
            <a:endParaRPr lang="en-US" sz="1400" dirty="0">
              <a:solidFill>
                <a:schemeClr val="bg1">
                  <a:lumMod val="7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lvl="1">
              <a:buFont typeface="Arial" panose="020B0604020202020204" pitchFamily="34" charset="0"/>
              <a:buChar char="•"/>
            </a:pPr>
            <a:r>
              <a:rPr lang="en-US" sz="1400" i="0" strike="noStrike" kern="1200" dirty="0">
                <a:solidFill>
                  <a:schemeClr val="tx1"/>
                </a:solidFill>
                <a:effectLst/>
                <a:ea typeface="Times New Roman" panose="02020603050405020304" pitchFamily="18" charset="0"/>
                <a:hlinkClick r:id="rId2"/>
              </a:rPr>
              <a:t>716r2</a:t>
            </a:r>
            <a:r>
              <a:rPr lang="en-US" sz="1400" i="0" strike="noStrike" kern="1200" dirty="0">
                <a:solidFill>
                  <a:schemeClr val="tx1"/>
                </a:solidFill>
                <a:effectLst/>
                <a:ea typeface="Times New Roman" panose="02020603050405020304" pitchFamily="18" charset="0"/>
              </a:rPr>
              <a:t> CR for clause 6.3 						Yan Li  	                [Rev-SP]</a:t>
            </a:r>
          </a:p>
          <a:p>
            <a:pPr lvl="1">
              <a:buFont typeface="Arial" panose="020B0604020202020204" pitchFamily="34" charset="0"/>
              <a:buChar char="•"/>
            </a:pPr>
            <a:r>
              <a:rPr lang="pt-BR" sz="1400" i="0" strike="noStrike" kern="1200" dirty="0">
                <a:solidFill>
                  <a:schemeClr val="tx1"/>
                </a:solidFill>
                <a:effectLst/>
                <a:ea typeface="Times New Roman" panose="02020603050405020304" pitchFamily="18" charset="0"/>
                <a:hlinkClick r:id="rId3"/>
              </a:rPr>
              <a:t>317r2</a:t>
            </a:r>
            <a:r>
              <a:rPr lang="pt-BR" sz="1400" i="0" strike="noStrike" kern="1200" dirty="0">
                <a:solidFill>
                  <a:schemeClr val="tx1"/>
                </a:solidFill>
                <a:effectLst/>
                <a:ea typeface="Times New Roman" panose="02020603050405020304" pitchFamily="18" charset="0"/>
              </a:rPr>
              <a:t> cr_d30_Miscs. 						Xiaogang Chen          [10C-SP] </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4"/>
              </a:rPr>
              <a:t>822r0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9 4 2 313 2 					Yanjun Sun 		     [8C]</a:t>
            </a:r>
            <a:endParaRPr lang="en-US" sz="1400" i="0" u="none" strike="noStrike" dirty="0">
              <a:effectLst/>
            </a:endParaRP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p>
          <a:p>
            <a:pPr lvl="1">
              <a:buFont typeface="Arial" panose="020B0604020202020204" pitchFamily="34" charset="0"/>
              <a:buChar char="•"/>
            </a:pPr>
            <a:r>
              <a:rPr lang="en-US" sz="1400" i="0" u="none" strike="noStrike" kern="1200" dirty="0">
                <a:solidFill>
                  <a:srgbClr val="6B9F25"/>
                </a:solidFill>
                <a:effectLst/>
                <a:ea typeface="Times New Roman" panose="02020603050405020304" pitchFamily="18" charset="0"/>
              </a:rPr>
              <a:t>609r1</a:t>
            </a:r>
            <a:r>
              <a:rPr lang="en-US" sz="1400" i="0" u="none" strike="noStrike" kern="1200" dirty="0">
                <a:solidFill>
                  <a:srgbClr val="000000"/>
                </a:solidFill>
                <a:effectLst/>
                <a:ea typeface="Times New Roman" panose="02020603050405020304" pitchFamily="18" charset="0"/>
              </a:rPr>
              <a:t> CR-SCS-related-CIDs 					Dibakar Das 	     	     [40C]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466r0</a:t>
            </a:r>
            <a:r>
              <a:rPr lang="en-US" sz="1400" i="0" u="none" strike="noStrike" kern="1200" dirty="0">
                <a:solidFill>
                  <a:srgbClr val="000000"/>
                </a:solidFill>
                <a:effectLst/>
                <a:ea typeface="Times New Roman" panose="02020603050405020304" pitchFamily="18" charset="0"/>
              </a:rPr>
              <a:t> CR for 9.3.3 							Gaurang Naik 	     	     [8C] </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endParaRPr lang="en-GB" sz="1400" dirty="0"/>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400" dirty="0">
                <a:hlinkClick r:id="rId2"/>
              </a:rPr>
              <a:t>357r1</a:t>
            </a:r>
            <a:r>
              <a:rPr lang="en-GB" sz="1400" dirty="0"/>
              <a:t> LB271 CIDs on TWT   						Rubayet Shafin 	  [SP only]</a:t>
            </a:r>
          </a:p>
          <a:p>
            <a:pPr lvl="1">
              <a:buFont typeface="Arial" panose="020B0604020202020204" pitchFamily="34" charset="0"/>
              <a:buChar char="•"/>
            </a:pPr>
            <a:r>
              <a:rPr lang="en-GB" sz="1400" dirty="0">
                <a:hlinkClick r:id="rId3"/>
              </a:rPr>
              <a:t>568r3</a:t>
            </a:r>
            <a:r>
              <a:rPr lang="en-GB" sz="1400" dirty="0"/>
              <a:t> CIDs assigned to Abhi - Part 3 					Abhishek Patil 	  [2C SP]</a:t>
            </a:r>
          </a:p>
          <a:p>
            <a:pPr lvl="1">
              <a:buFont typeface="Arial" panose="020B0604020202020204" pitchFamily="34" charset="0"/>
              <a:buChar char="•"/>
            </a:pPr>
            <a:r>
              <a:rPr lang="en-GB" sz="1400" i="0" u="sng" strike="noStrike" kern="1200" dirty="0">
                <a:solidFill>
                  <a:schemeClr val="tx1"/>
                </a:solidFill>
                <a:effectLst/>
                <a:ea typeface="Times New Roman" panose="02020603050405020304" pitchFamily="18" charset="0"/>
                <a:hlinkClick r:id="rId4"/>
              </a:rPr>
              <a:t>738r2</a:t>
            </a:r>
            <a:r>
              <a:rPr lang="en-GB" sz="1400" i="0" u="none" strike="noStrike" kern="1200" dirty="0">
                <a:solidFill>
                  <a:schemeClr val="tx1"/>
                </a:solidFill>
                <a:effectLst/>
                <a:ea typeface="Times New Roman" panose="02020603050405020304" pitchFamily="18" charset="0"/>
              </a:rPr>
              <a:t> CR for Clause 35.3.7.4.2 - Part 2 					Arik Klein		</a:t>
            </a:r>
            <a:r>
              <a:rPr lang="en-GB" sz="1400" kern="1200" dirty="0">
                <a:solidFill>
                  <a:schemeClr val="tx1"/>
                </a:solidFill>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[2C SP]</a:t>
            </a:r>
            <a:endParaRPr lang="en-US" sz="1400" dirty="0">
              <a:solidFill>
                <a:schemeClr val="tx1"/>
              </a:solidFill>
            </a:endParaRP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5"/>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[4C SP]</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643r7</a:t>
            </a:r>
            <a:r>
              <a:rPr lang="en-US" sz="1400" i="0" u="none" strike="noStrike" kern="1200" dirty="0">
                <a:solidFill>
                  <a:srgbClr val="000000"/>
                </a:solidFill>
                <a:effectLst/>
                <a:ea typeface="Times New Roman" panose="02020603050405020304" pitchFamily="18" charset="0"/>
              </a:rPr>
              <a:t> CIDs assigned to Abhi - Part 4 					Abhishek Patil 	  [2C SP]</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678r4</a:t>
            </a:r>
            <a:r>
              <a:rPr lang="en-US" sz="1400" i="0" u="none" strike="noStrike" kern="1200" dirty="0">
                <a:solidFill>
                  <a:srgbClr val="000000"/>
                </a:solidFill>
                <a:effectLst/>
                <a:ea typeface="Times New Roman" panose="02020603050405020304" pitchFamily="18" charset="0"/>
              </a:rPr>
              <a:t> CR for miscellaneous CIDs 					Po-Kai Huang 	  [1C SP] </a:t>
            </a:r>
            <a:endParaRPr lang="en-GB" sz="1200" dirty="0"/>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CR Status, 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May 22-26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u="sng" dirty="0">
                <a:solidFill>
                  <a:srgbClr val="FF0000"/>
                </a:solidFill>
                <a:highlight>
                  <a:srgbClr val="00FFFF"/>
                </a:highlight>
                <a:latin typeface="Times New Roman" panose="02020603050405020304" pitchFamily="18" charset="0"/>
                <a:ea typeface="Times New Roman" panose="02020603050405020304" pitchFamily="18" charset="0"/>
              </a:rPr>
              <a:t>May</a:t>
            </a: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29			(Monday)			–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No Conf Calls		Holiday</a:t>
            </a:r>
            <a:endParaRPr lang="en-US" sz="1400"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a:t>
            </a:r>
            <a:r>
              <a:rPr lang="en-US" sz="1400" b="1" dirty="0">
                <a:solidFill>
                  <a:schemeClr val="tx1"/>
                </a:solidFill>
                <a:effectLst/>
                <a:latin typeface="Times New Roman" panose="02020603050405020304" pitchFamily="18" charset="0"/>
                <a:ea typeface="Times New Roman" panose="02020603050405020304" pitchFamily="18" charset="0"/>
              </a:rPr>
              <a:t> 31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08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21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22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26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28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Sept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149466</TotalTime>
  <Words>6390</Words>
  <Application>Microsoft Office PowerPoint</Application>
  <PresentationFormat>On-screen Show (4:3)</PresentationFormat>
  <Paragraphs>1216</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2023-05-18T04:12:03Z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