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4" r:id="rId4"/>
    <p:sldMasterId id="2147483744" r:id="rId5"/>
  </p:sldMasterIdLst>
  <p:notesMasterIdLst>
    <p:notesMasterId r:id="rId29"/>
  </p:notesMasterIdLst>
  <p:handoutMasterIdLst>
    <p:handoutMasterId r:id="rId30"/>
  </p:handoutMasterIdLst>
  <p:sldIdLst>
    <p:sldId id="256" r:id="rId6"/>
    <p:sldId id="257" r:id="rId7"/>
    <p:sldId id="265" r:id="rId8"/>
    <p:sldId id="394" r:id="rId9"/>
    <p:sldId id="555" r:id="rId10"/>
    <p:sldId id="556" r:id="rId11"/>
    <p:sldId id="258" r:id="rId12"/>
    <p:sldId id="259" r:id="rId13"/>
    <p:sldId id="260" r:id="rId14"/>
    <p:sldId id="261" r:id="rId15"/>
    <p:sldId id="262" r:id="rId16"/>
    <p:sldId id="263" r:id="rId17"/>
    <p:sldId id="557" r:id="rId18"/>
    <p:sldId id="558" r:id="rId19"/>
    <p:sldId id="486" r:id="rId20"/>
    <p:sldId id="549" r:id="rId21"/>
    <p:sldId id="283" r:id="rId22"/>
    <p:sldId id="528" r:id="rId23"/>
    <p:sldId id="554" r:id="rId24"/>
    <p:sldId id="543" r:id="rId25"/>
    <p:sldId id="269" r:id="rId26"/>
    <p:sldId id="501" r:id="rId27"/>
    <p:sldId id="264" r:id="rId28"/>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Monday Opening Plenary" id="{DFA654AF-9022-4599-BB81-5CEF1DAC50DC}">
          <p14:sldIdLst>
            <p14:sldId id="256"/>
            <p14:sldId id="257"/>
            <p14:sldId id="265"/>
            <p14:sldId id="394"/>
            <p14:sldId id="555"/>
            <p14:sldId id="556"/>
            <p14:sldId id="258"/>
            <p14:sldId id="259"/>
            <p14:sldId id="260"/>
            <p14:sldId id="261"/>
            <p14:sldId id="262"/>
            <p14:sldId id="263"/>
            <p14:sldId id="557"/>
            <p14:sldId id="558"/>
            <p14:sldId id="486"/>
            <p14:sldId id="549"/>
          </p14:sldIdLst>
        </p14:section>
        <p14:section name="Closing Plenary" id="{BB49951C-DAD2-492A-A499-C494C1B632FE}">
          <p14:sldIdLst>
            <p14:sldId id="283"/>
            <p14:sldId id="528"/>
            <p14:sldId id="554"/>
            <p14:sldId id="543"/>
            <p14:sldId id="269"/>
            <p14:sldId id="501"/>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6833AF-9D5D-4872-A1BF-2C52714F4073}" v="7" dt="2023-05-15T12:54:38.2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742" autoAdjust="0"/>
    <p:restoredTop sz="88805" autoAdjust="0"/>
  </p:normalViewPr>
  <p:slideViewPr>
    <p:cSldViewPr>
      <p:cViewPr varScale="1">
        <p:scale>
          <a:sx n="56" d="100"/>
          <a:sy n="56" d="100"/>
        </p:scale>
        <p:origin x="102" y="18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A96833AF-9D5D-4872-A1BF-2C52714F4073}"/>
    <pc:docChg chg="custSel addSld delSld modSld delMainMaster modMainMaster modSection">
      <pc:chgData name="Jon Rosdahl" userId="2820f357-2dd4-4127-8713-e0bfde0fd756" providerId="ADAL" clId="{A96833AF-9D5D-4872-A1BF-2C52714F4073}" dt="2023-05-15T13:28:25.089" v="207" actId="20577"/>
      <pc:docMkLst>
        <pc:docMk/>
      </pc:docMkLst>
      <pc:sldChg chg="modSp mod">
        <pc:chgData name="Jon Rosdahl" userId="2820f357-2dd4-4127-8713-e0bfde0fd756" providerId="ADAL" clId="{A96833AF-9D5D-4872-A1BF-2C52714F4073}" dt="2023-05-15T13:28:25.089" v="207" actId="20577"/>
        <pc:sldMkLst>
          <pc:docMk/>
          <pc:sldMk cId="0" sldId="256"/>
        </pc:sldMkLst>
        <pc:spChg chg="mod">
          <ac:chgData name="Jon Rosdahl" userId="2820f357-2dd4-4127-8713-e0bfde0fd756" providerId="ADAL" clId="{A96833AF-9D5D-4872-A1BF-2C52714F4073}" dt="2023-05-15T13:28:25.089" v="207" actId="20577"/>
          <ac:spMkLst>
            <pc:docMk/>
            <pc:sldMk cId="0" sldId="256"/>
            <ac:spMk id="3073" creationId="{00000000-0000-0000-0000-000000000000}"/>
          </ac:spMkLst>
        </pc:spChg>
        <pc:spChg chg="mod">
          <ac:chgData name="Jon Rosdahl" userId="2820f357-2dd4-4127-8713-e0bfde0fd756" providerId="ADAL" clId="{A96833AF-9D5D-4872-A1BF-2C52714F4073}" dt="2023-05-15T12:42:51.872" v="4" actId="20577"/>
          <ac:spMkLst>
            <pc:docMk/>
            <pc:sldMk cId="0" sldId="256"/>
            <ac:spMk id="3074" creationId="{00000000-0000-0000-0000-000000000000}"/>
          </ac:spMkLst>
        </pc:spChg>
      </pc:sldChg>
      <pc:sldChg chg="modSp mod">
        <pc:chgData name="Jon Rosdahl" userId="2820f357-2dd4-4127-8713-e0bfde0fd756" providerId="ADAL" clId="{A96833AF-9D5D-4872-A1BF-2C52714F4073}" dt="2023-05-15T13:28:08.015" v="187" actId="20577"/>
        <pc:sldMkLst>
          <pc:docMk/>
          <pc:sldMk cId="0" sldId="257"/>
        </pc:sldMkLst>
        <pc:spChg chg="mod">
          <ac:chgData name="Jon Rosdahl" userId="2820f357-2dd4-4127-8713-e0bfde0fd756" providerId="ADAL" clId="{A96833AF-9D5D-4872-A1BF-2C52714F4073}" dt="2023-05-15T13:28:08.015" v="187" actId="20577"/>
          <ac:spMkLst>
            <pc:docMk/>
            <pc:sldMk cId="0" sldId="257"/>
            <ac:spMk id="4098" creationId="{00000000-0000-0000-0000-000000000000}"/>
          </ac:spMkLst>
        </pc:spChg>
      </pc:sldChg>
      <pc:sldChg chg="del">
        <pc:chgData name="Jon Rosdahl" userId="2820f357-2dd4-4127-8713-e0bfde0fd756" providerId="ADAL" clId="{A96833AF-9D5D-4872-A1BF-2C52714F4073}" dt="2023-05-15T12:45:02.724" v="13" actId="47"/>
        <pc:sldMkLst>
          <pc:docMk/>
          <pc:sldMk cId="0" sldId="258"/>
        </pc:sldMkLst>
      </pc:sldChg>
      <pc:sldChg chg="del">
        <pc:chgData name="Jon Rosdahl" userId="2820f357-2dd4-4127-8713-e0bfde0fd756" providerId="ADAL" clId="{A96833AF-9D5D-4872-A1BF-2C52714F4073}" dt="2023-05-15T12:45:02.724" v="13" actId="47"/>
        <pc:sldMkLst>
          <pc:docMk/>
          <pc:sldMk cId="0" sldId="259"/>
        </pc:sldMkLst>
      </pc:sldChg>
      <pc:sldChg chg="del">
        <pc:chgData name="Jon Rosdahl" userId="2820f357-2dd4-4127-8713-e0bfde0fd756" providerId="ADAL" clId="{A96833AF-9D5D-4872-A1BF-2C52714F4073}" dt="2023-05-15T12:45:02.724" v="13" actId="47"/>
        <pc:sldMkLst>
          <pc:docMk/>
          <pc:sldMk cId="0" sldId="260"/>
        </pc:sldMkLst>
      </pc:sldChg>
      <pc:sldChg chg="del">
        <pc:chgData name="Jon Rosdahl" userId="2820f357-2dd4-4127-8713-e0bfde0fd756" providerId="ADAL" clId="{A96833AF-9D5D-4872-A1BF-2C52714F4073}" dt="2023-05-15T12:45:02.724" v="13" actId="47"/>
        <pc:sldMkLst>
          <pc:docMk/>
          <pc:sldMk cId="0" sldId="261"/>
        </pc:sldMkLst>
      </pc:sldChg>
      <pc:sldChg chg="del">
        <pc:chgData name="Jon Rosdahl" userId="2820f357-2dd4-4127-8713-e0bfde0fd756" providerId="ADAL" clId="{A96833AF-9D5D-4872-A1BF-2C52714F4073}" dt="2023-05-15T12:45:02.724" v="13" actId="47"/>
        <pc:sldMkLst>
          <pc:docMk/>
          <pc:sldMk cId="0" sldId="262"/>
        </pc:sldMkLst>
      </pc:sldChg>
      <pc:sldChg chg="del">
        <pc:chgData name="Jon Rosdahl" userId="2820f357-2dd4-4127-8713-e0bfde0fd756" providerId="ADAL" clId="{A96833AF-9D5D-4872-A1BF-2C52714F4073}" dt="2023-05-15T12:45:02.724" v="13" actId="47"/>
        <pc:sldMkLst>
          <pc:docMk/>
          <pc:sldMk cId="0" sldId="263"/>
        </pc:sldMkLst>
      </pc:sldChg>
      <pc:sldChg chg="modSp mod">
        <pc:chgData name="Jon Rosdahl" userId="2820f357-2dd4-4127-8713-e0bfde0fd756" providerId="ADAL" clId="{A96833AF-9D5D-4872-A1BF-2C52714F4073}" dt="2023-05-15T12:43:34.463" v="12" actId="20577"/>
        <pc:sldMkLst>
          <pc:docMk/>
          <pc:sldMk cId="3271462180" sldId="265"/>
        </pc:sldMkLst>
        <pc:spChg chg="mod">
          <ac:chgData name="Jon Rosdahl" userId="2820f357-2dd4-4127-8713-e0bfde0fd756" providerId="ADAL" clId="{A96833AF-9D5D-4872-A1BF-2C52714F4073}" dt="2023-05-15T12:43:34.463" v="12" actId="20577"/>
          <ac:spMkLst>
            <pc:docMk/>
            <pc:sldMk cId="3271462180" sldId="265"/>
            <ac:spMk id="7" creationId="{743DF2AD-D7EF-4A51-AD0E-A14652E5BB67}"/>
          </ac:spMkLst>
        </pc:spChg>
      </pc:sldChg>
      <pc:sldChg chg="del">
        <pc:chgData name="Jon Rosdahl" userId="2820f357-2dd4-4127-8713-e0bfde0fd756" providerId="ADAL" clId="{A96833AF-9D5D-4872-A1BF-2C52714F4073}" dt="2023-05-15T12:45:02.724" v="13" actId="47"/>
        <pc:sldMkLst>
          <pc:docMk/>
          <pc:sldMk cId="0" sldId="266"/>
        </pc:sldMkLst>
      </pc:sldChg>
      <pc:sldChg chg="add">
        <pc:chgData name="Jon Rosdahl" userId="2820f357-2dd4-4127-8713-e0bfde0fd756" providerId="ADAL" clId="{A96833AF-9D5D-4872-A1BF-2C52714F4073}" dt="2023-05-15T12:48:17.003" v="138"/>
        <pc:sldMkLst>
          <pc:docMk/>
          <pc:sldMk cId="836784854" sldId="269"/>
        </pc:sldMkLst>
      </pc:sldChg>
      <pc:sldChg chg="modSp mod">
        <pc:chgData name="Jon Rosdahl" userId="2820f357-2dd4-4127-8713-e0bfde0fd756" providerId="ADAL" clId="{A96833AF-9D5D-4872-A1BF-2C52714F4073}" dt="2023-05-15T12:45:11.014" v="15" actId="20577"/>
        <pc:sldMkLst>
          <pc:docMk/>
          <pc:sldMk cId="321978803" sldId="283"/>
        </pc:sldMkLst>
        <pc:spChg chg="mod">
          <ac:chgData name="Jon Rosdahl" userId="2820f357-2dd4-4127-8713-e0bfde0fd756" providerId="ADAL" clId="{A96833AF-9D5D-4872-A1BF-2C52714F4073}" dt="2023-05-15T12:45:11.014" v="15" actId="20577"/>
          <ac:spMkLst>
            <pc:docMk/>
            <pc:sldMk cId="321978803" sldId="283"/>
            <ac:spMk id="7" creationId="{00000000-0000-0000-0000-000000000000}"/>
          </ac:spMkLst>
        </pc:spChg>
      </pc:sldChg>
      <pc:sldChg chg="modSp mod">
        <pc:chgData name="Jon Rosdahl" userId="2820f357-2dd4-4127-8713-e0bfde0fd756" providerId="ADAL" clId="{A96833AF-9D5D-4872-A1BF-2C52714F4073}" dt="2023-05-15T12:45:43.095" v="49" actId="20577"/>
        <pc:sldMkLst>
          <pc:docMk/>
          <pc:sldMk cId="3728223044" sldId="528"/>
        </pc:sldMkLst>
        <pc:spChg chg="mod">
          <ac:chgData name="Jon Rosdahl" userId="2820f357-2dd4-4127-8713-e0bfde0fd756" providerId="ADAL" clId="{A96833AF-9D5D-4872-A1BF-2C52714F4073}" dt="2023-05-15T12:45:29.258" v="39" actId="20577"/>
          <ac:spMkLst>
            <pc:docMk/>
            <pc:sldMk cId="3728223044" sldId="528"/>
            <ac:spMk id="2" creationId="{FFC4D8E6-7A92-9C8D-6833-5B40111CF2A8}"/>
          </ac:spMkLst>
        </pc:spChg>
        <pc:spChg chg="mod">
          <ac:chgData name="Jon Rosdahl" userId="2820f357-2dd4-4127-8713-e0bfde0fd756" providerId="ADAL" clId="{A96833AF-9D5D-4872-A1BF-2C52714F4073}" dt="2023-05-15T12:45:43.095" v="49" actId="20577"/>
          <ac:spMkLst>
            <pc:docMk/>
            <pc:sldMk cId="3728223044" sldId="528"/>
            <ac:spMk id="3" creationId="{C2421C23-33DA-1DC8-9B35-96B79CF73EBF}"/>
          </ac:spMkLst>
        </pc:spChg>
      </pc:sldChg>
      <pc:sldChg chg="modSp add mod">
        <pc:chgData name="Jon Rosdahl" userId="2820f357-2dd4-4127-8713-e0bfde0fd756" providerId="ADAL" clId="{A96833AF-9D5D-4872-A1BF-2C52714F4073}" dt="2023-05-15T12:47:34.435" v="136" actId="20577"/>
        <pc:sldMkLst>
          <pc:docMk/>
          <pc:sldMk cId="2000469514" sldId="543"/>
        </pc:sldMkLst>
        <pc:spChg chg="mod">
          <ac:chgData name="Jon Rosdahl" userId="2820f357-2dd4-4127-8713-e0bfde0fd756" providerId="ADAL" clId="{A96833AF-9D5D-4872-A1BF-2C52714F4073}" dt="2023-05-15T12:46:12.822" v="64" actId="20577"/>
          <ac:spMkLst>
            <pc:docMk/>
            <pc:sldMk cId="2000469514" sldId="543"/>
            <ac:spMk id="2" creationId="{F5E6C3BA-701A-C0AE-916F-E07BBF071244}"/>
          </ac:spMkLst>
        </pc:spChg>
        <pc:spChg chg="mod">
          <ac:chgData name="Jon Rosdahl" userId="2820f357-2dd4-4127-8713-e0bfde0fd756" providerId="ADAL" clId="{A96833AF-9D5D-4872-A1BF-2C52714F4073}" dt="2023-05-15T12:47:34.435" v="136" actId="20577"/>
          <ac:spMkLst>
            <pc:docMk/>
            <pc:sldMk cId="2000469514" sldId="543"/>
            <ac:spMk id="3" creationId="{DE5CC28A-A341-FE36-4528-7717D6B50769}"/>
          </ac:spMkLst>
        </pc:spChg>
      </pc:sldChg>
      <pc:sldChg chg="del">
        <pc:chgData name="Jon Rosdahl" userId="2820f357-2dd4-4127-8713-e0bfde0fd756" providerId="ADAL" clId="{A96833AF-9D5D-4872-A1BF-2C52714F4073}" dt="2023-05-15T12:45:55.357" v="50" actId="2696"/>
        <pc:sldMkLst>
          <pc:docMk/>
          <pc:sldMk cId="4145328484" sldId="543"/>
        </pc:sldMkLst>
      </pc:sldChg>
      <pc:sldChg chg="modSp del mod">
        <pc:chgData name="Jon Rosdahl" userId="2820f357-2dd4-4127-8713-e0bfde0fd756" providerId="ADAL" clId="{A96833AF-9D5D-4872-A1BF-2C52714F4073}" dt="2023-05-15T12:48:24.196" v="139" actId="47"/>
        <pc:sldMkLst>
          <pc:docMk/>
          <pc:sldMk cId="3327338941" sldId="544"/>
        </pc:sldMkLst>
        <pc:spChg chg="mod">
          <ac:chgData name="Jon Rosdahl" userId="2820f357-2dd4-4127-8713-e0bfde0fd756" providerId="ADAL" clId="{A96833AF-9D5D-4872-A1BF-2C52714F4073}" dt="2023-05-15T12:47:46.382" v="137" actId="6549"/>
          <ac:spMkLst>
            <pc:docMk/>
            <pc:sldMk cId="3327338941" sldId="544"/>
            <ac:spMk id="9218" creationId="{00000000-0000-0000-0000-000000000000}"/>
          </ac:spMkLst>
        </pc:spChg>
      </pc:sldChg>
      <pc:sldChg chg="del">
        <pc:chgData name="Jon Rosdahl" userId="2820f357-2dd4-4127-8713-e0bfde0fd756" providerId="ADAL" clId="{A96833AF-9D5D-4872-A1BF-2C52714F4073}" dt="2023-05-15T12:45:02.724" v="13" actId="47"/>
        <pc:sldMkLst>
          <pc:docMk/>
          <pc:sldMk cId="0" sldId="550"/>
        </pc:sldMkLst>
      </pc:sldChg>
      <pc:sldChg chg="del">
        <pc:chgData name="Jon Rosdahl" userId="2820f357-2dd4-4127-8713-e0bfde0fd756" providerId="ADAL" clId="{A96833AF-9D5D-4872-A1BF-2C52714F4073}" dt="2023-05-15T12:45:02.724" v="13" actId="47"/>
        <pc:sldMkLst>
          <pc:docMk/>
          <pc:sldMk cId="0" sldId="551"/>
        </pc:sldMkLst>
      </pc:sldChg>
      <pc:sldChg chg="del">
        <pc:chgData name="Jon Rosdahl" userId="2820f357-2dd4-4127-8713-e0bfde0fd756" providerId="ADAL" clId="{A96833AF-9D5D-4872-A1BF-2C52714F4073}" dt="2023-05-15T12:45:02.724" v="13" actId="47"/>
        <pc:sldMkLst>
          <pc:docMk/>
          <pc:sldMk cId="0" sldId="552"/>
        </pc:sldMkLst>
      </pc:sldChg>
      <pc:sldChg chg="del">
        <pc:chgData name="Jon Rosdahl" userId="2820f357-2dd4-4127-8713-e0bfde0fd756" providerId="ADAL" clId="{A96833AF-9D5D-4872-A1BF-2C52714F4073}" dt="2023-05-15T12:45:02.724" v="13" actId="47"/>
        <pc:sldMkLst>
          <pc:docMk/>
          <pc:sldMk cId="0" sldId="553"/>
        </pc:sldMkLst>
      </pc:sldChg>
      <pc:sldChg chg="modSp mod">
        <pc:chgData name="Jon Rosdahl" userId="2820f357-2dd4-4127-8713-e0bfde0fd756" providerId="ADAL" clId="{A96833AF-9D5D-4872-A1BF-2C52714F4073}" dt="2023-05-15T12:49:24.153" v="153" actId="20577"/>
        <pc:sldMkLst>
          <pc:docMk/>
          <pc:sldMk cId="2608777115" sldId="554"/>
        </pc:sldMkLst>
        <pc:spChg chg="mod">
          <ac:chgData name="Jon Rosdahl" userId="2820f357-2dd4-4127-8713-e0bfde0fd756" providerId="ADAL" clId="{A96833AF-9D5D-4872-A1BF-2C52714F4073}" dt="2023-05-15T12:49:24.153" v="153" actId="20577"/>
          <ac:spMkLst>
            <pc:docMk/>
            <pc:sldMk cId="2608777115" sldId="554"/>
            <ac:spMk id="3" creationId="{DE5CC28A-A341-FE36-4528-7717D6B50769}"/>
          </ac:spMkLst>
        </pc:spChg>
      </pc:sldChg>
      <pc:sldChg chg="modSp mod">
        <pc:chgData name="Jon Rosdahl" userId="2820f357-2dd4-4127-8713-e0bfde0fd756" providerId="ADAL" clId="{A96833AF-9D5D-4872-A1BF-2C52714F4073}" dt="2023-05-15T12:55:49.960" v="182" actId="20577"/>
        <pc:sldMkLst>
          <pc:docMk/>
          <pc:sldMk cId="0" sldId="555"/>
        </pc:sldMkLst>
        <pc:spChg chg="mod">
          <ac:chgData name="Jon Rosdahl" userId="2820f357-2dd4-4127-8713-e0bfde0fd756" providerId="ADAL" clId="{A96833AF-9D5D-4872-A1BF-2C52714F4073}" dt="2023-05-15T12:55:49.960" v="182" actId="20577"/>
          <ac:spMkLst>
            <pc:docMk/>
            <pc:sldMk cId="0" sldId="555"/>
            <ac:spMk id="69" creationId="{00000000-0000-0000-0000-000000000000}"/>
          </ac:spMkLst>
        </pc:spChg>
      </pc:sldChg>
      <pc:sldMasterChg chg="modSp mod">
        <pc:chgData name="Jon Rosdahl" userId="2820f357-2dd4-4127-8713-e0bfde0fd756" providerId="ADAL" clId="{A96833AF-9D5D-4872-A1BF-2C52714F4073}" dt="2023-05-15T13:02:11.515" v="186" actId="20577"/>
        <pc:sldMasterMkLst>
          <pc:docMk/>
          <pc:sldMasterMk cId="4009877954" sldId="2147483734"/>
        </pc:sldMasterMkLst>
        <pc:spChg chg="mod">
          <ac:chgData name="Jon Rosdahl" userId="2820f357-2dd4-4127-8713-e0bfde0fd756" providerId="ADAL" clId="{A96833AF-9D5D-4872-A1BF-2C52714F4073}" dt="2023-05-15T13:02:11.515" v="186" actId="20577"/>
          <ac:spMkLst>
            <pc:docMk/>
            <pc:sldMasterMk cId="4009877954" sldId="2147483734"/>
            <ac:spMk id="10" creationId="{00000000-0000-0000-0000-000000000000}"/>
          </ac:spMkLst>
        </pc:spChg>
      </pc:sldMasterChg>
      <pc:sldMasterChg chg="del delSldLayout">
        <pc:chgData name="Jon Rosdahl" userId="2820f357-2dd4-4127-8713-e0bfde0fd756" providerId="ADAL" clId="{A96833AF-9D5D-4872-A1BF-2C52714F4073}" dt="2023-05-15T12:45:02.724" v="13" actId="47"/>
        <pc:sldMasterMkLst>
          <pc:docMk/>
          <pc:sldMasterMk cId="3249617334" sldId="2147483744"/>
        </pc:sldMasterMkLst>
        <pc:sldLayoutChg chg="del">
          <pc:chgData name="Jon Rosdahl" userId="2820f357-2dd4-4127-8713-e0bfde0fd756" providerId="ADAL" clId="{A96833AF-9D5D-4872-A1BF-2C52714F4073}" dt="2023-05-15T12:45:02.724" v="13" actId="47"/>
          <pc:sldLayoutMkLst>
            <pc:docMk/>
            <pc:sldMasterMk cId="3249617334" sldId="2147483744"/>
            <pc:sldLayoutMk cId="975064004" sldId="2147483745"/>
          </pc:sldLayoutMkLst>
        </pc:sldLayoutChg>
        <pc:sldLayoutChg chg="del">
          <pc:chgData name="Jon Rosdahl" userId="2820f357-2dd4-4127-8713-e0bfde0fd756" providerId="ADAL" clId="{A96833AF-9D5D-4872-A1BF-2C52714F4073}" dt="2023-05-15T12:45:02.724" v="13" actId="47"/>
          <pc:sldLayoutMkLst>
            <pc:docMk/>
            <pc:sldMasterMk cId="3249617334" sldId="2147483744"/>
            <pc:sldLayoutMk cId="2059160378" sldId="2147483746"/>
          </pc:sldLayoutMkLst>
        </pc:sldLayoutChg>
        <pc:sldLayoutChg chg="del">
          <pc:chgData name="Jon Rosdahl" userId="2820f357-2dd4-4127-8713-e0bfde0fd756" providerId="ADAL" clId="{A96833AF-9D5D-4872-A1BF-2C52714F4073}" dt="2023-05-15T12:45:02.724" v="13" actId="47"/>
          <pc:sldLayoutMkLst>
            <pc:docMk/>
            <pc:sldMasterMk cId="3249617334" sldId="2147483744"/>
            <pc:sldLayoutMk cId="3641582267" sldId="2147483747"/>
          </pc:sldLayoutMkLst>
        </pc:sldLayoutChg>
        <pc:sldLayoutChg chg="del">
          <pc:chgData name="Jon Rosdahl" userId="2820f357-2dd4-4127-8713-e0bfde0fd756" providerId="ADAL" clId="{A96833AF-9D5D-4872-A1BF-2C52714F4073}" dt="2023-05-15T12:45:02.724" v="13" actId="47"/>
          <pc:sldLayoutMkLst>
            <pc:docMk/>
            <pc:sldMasterMk cId="3249617334" sldId="2147483744"/>
            <pc:sldLayoutMk cId="447296144" sldId="2147483748"/>
          </pc:sldLayoutMkLst>
        </pc:sldLayoutChg>
        <pc:sldLayoutChg chg="del">
          <pc:chgData name="Jon Rosdahl" userId="2820f357-2dd4-4127-8713-e0bfde0fd756" providerId="ADAL" clId="{A96833AF-9D5D-4872-A1BF-2C52714F4073}" dt="2023-05-15T12:45:02.724" v="13" actId="47"/>
          <pc:sldLayoutMkLst>
            <pc:docMk/>
            <pc:sldMasterMk cId="3249617334" sldId="2147483744"/>
            <pc:sldLayoutMk cId="3150580640" sldId="2147483749"/>
          </pc:sldLayoutMkLst>
        </pc:sldLayoutChg>
        <pc:sldLayoutChg chg="del">
          <pc:chgData name="Jon Rosdahl" userId="2820f357-2dd4-4127-8713-e0bfde0fd756" providerId="ADAL" clId="{A96833AF-9D5D-4872-A1BF-2C52714F4073}" dt="2023-05-15T12:45:02.724" v="13" actId="47"/>
          <pc:sldLayoutMkLst>
            <pc:docMk/>
            <pc:sldMasterMk cId="3249617334" sldId="2147483744"/>
            <pc:sldLayoutMk cId="3474412474" sldId="2147483750"/>
          </pc:sldLayoutMkLst>
        </pc:sldLayoutChg>
        <pc:sldLayoutChg chg="del">
          <pc:chgData name="Jon Rosdahl" userId="2820f357-2dd4-4127-8713-e0bfde0fd756" providerId="ADAL" clId="{A96833AF-9D5D-4872-A1BF-2C52714F4073}" dt="2023-05-15T12:45:02.724" v="13" actId="47"/>
          <pc:sldLayoutMkLst>
            <pc:docMk/>
            <pc:sldMasterMk cId="3249617334" sldId="2147483744"/>
            <pc:sldLayoutMk cId="662026210" sldId="2147483751"/>
          </pc:sldLayoutMkLst>
        </pc:sldLayoutChg>
        <pc:sldLayoutChg chg="del">
          <pc:chgData name="Jon Rosdahl" userId="2820f357-2dd4-4127-8713-e0bfde0fd756" providerId="ADAL" clId="{A96833AF-9D5D-4872-A1BF-2C52714F4073}" dt="2023-05-15T12:45:02.724" v="13" actId="47"/>
          <pc:sldLayoutMkLst>
            <pc:docMk/>
            <pc:sldMasterMk cId="3249617334" sldId="2147483744"/>
            <pc:sldLayoutMk cId="346522441" sldId="2147483752"/>
          </pc:sldLayoutMkLst>
        </pc:sldLayoutChg>
        <pc:sldLayoutChg chg="del">
          <pc:chgData name="Jon Rosdahl" userId="2820f357-2dd4-4127-8713-e0bfde0fd756" providerId="ADAL" clId="{A96833AF-9D5D-4872-A1BF-2C52714F4073}" dt="2023-05-15T12:45:02.724" v="13" actId="47"/>
          <pc:sldLayoutMkLst>
            <pc:docMk/>
            <pc:sldMasterMk cId="3249617334" sldId="2147483744"/>
            <pc:sldLayoutMk cId="3657355313" sldId="2147483753"/>
          </pc:sldLayoutMkLst>
        </pc:sldLayoutChg>
        <pc:sldLayoutChg chg="del">
          <pc:chgData name="Jon Rosdahl" userId="2820f357-2dd4-4127-8713-e0bfde0fd756" providerId="ADAL" clId="{A96833AF-9D5D-4872-A1BF-2C52714F4073}" dt="2023-05-15T12:45:02.724" v="13" actId="47"/>
          <pc:sldLayoutMkLst>
            <pc:docMk/>
            <pc:sldMasterMk cId="3249617334" sldId="2147483744"/>
            <pc:sldLayoutMk cId="1599508155" sldId="2147483754"/>
          </pc:sldLayoutMkLst>
        </pc:sldLayoutChg>
        <pc:sldLayoutChg chg="del">
          <pc:chgData name="Jon Rosdahl" userId="2820f357-2dd4-4127-8713-e0bfde0fd756" providerId="ADAL" clId="{A96833AF-9D5D-4872-A1BF-2C52714F4073}" dt="2023-05-15T12:45:02.724" v="13" actId="47"/>
          <pc:sldLayoutMkLst>
            <pc:docMk/>
            <pc:sldMasterMk cId="3249617334" sldId="2147483744"/>
            <pc:sldLayoutMk cId="1049410761" sldId="2147483755"/>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802.11-23/0591r0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802.11-23/0591r0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802.11-23/0591r0</a:t>
            </a:r>
          </a:p>
        </p:txBody>
      </p:sp>
      <p:sp>
        <p:nvSpPr>
          <p:cNvPr id="5" name="Rectangle 3"/>
          <p:cNvSpPr>
            <a:spLocks noGrp="1" noChangeArrowheads="1"/>
          </p:cNvSpPr>
          <p:nvPr>
            <p:ph type="dt"/>
          </p:nvPr>
        </p:nvSpPr>
        <p:spPr>
          <a:ln/>
        </p:spPr>
        <p:txBody>
          <a:bodyPr/>
          <a:lstStyle/>
          <a:p>
            <a:r>
              <a:rPr lang="en-US"/>
              <a:t>May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2436a154b09_0_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1" name="Google Shape;111;g2436a154b09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9: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7" name="Google Shape;117;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1: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3" name="Google Shape;123;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802.11-23/0591r0</a:t>
            </a:r>
            <a:endParaRPr lang="en-US" dirty="0"/>
          </a:p>
        </p:txBody>
      </p:sp>
      <p:sp>
        <p:nvSpPr>
          <p:cNvPr id="5" name="Date Placeholder 4"/>
          <p:cNvSpPr>
            <a:spLocks noGrp="1"/>
          </p:cNvSpPr>
          <p:nvPr>
            <p:ph type="dt" idx="11"/>
          </p:nvPr>
        </p:nvSpPr>
        <p:spPr/>
        <p:txBody>
          <a:bodyPr/>
          <a:lstStyle/>
          <a:p>
            <a:r>
              <a:rPr lang="en-US"/>
              <a:t>May 2023</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0135981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of Hands of those in the room.</a:t>
            </a:r>
          </a:p>
        </p:txBody>
      </p:sp>
      <p:sp>
        <p:nvSpPr>
          <p:cNvPr id="4" name="Header Placeholder 3"/>
          <p:cNvSpPr>
            <a:spLocks noGrp="1"/>
          </p:cNvSpPr>
          <p:nvPr>
            <p:ph type="hdr"/>
          </p:nvPr>
        </p:nvSpPr>
        <p:spPr/>
        <p:txBody>
          <a:bodyPr/>
          <a:lstStyle/>
          <a:p>
            <a:r>
              <a:rPr lang="en-US"/>
              <a:t>doc.: IEEE 802.11-23/0591r0</a:t>
            </a:r>
          </a:p>
        </p:txBody>
      </p:sp>
      <p:sp>
        <p:nvSpPr>
          <p:cNvPr id="5" name="Date Placeholder 4"/>
          <p:cNvSpPr>
            <a:spLocks noGrp="1"/>
          </p:cNvSpPr>
          <p:nvPr>
            <p:ph type="dt"/>
          </p:nvPr>
        </p:nvSpPr>
        <p:spPr/>
        <p:txBody>
          <a:bodyPr/>
          <a:lstStyle/>
          <a:p>
            <a:r>
              <a:rPr lang="en-US"/>
              <a:t>May 2023</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3793543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23/0001r02</a:t>
            </a:r>
            <a:endParaRPr lang="en-US" dirty="0"/>
          </a:p>
        </p:txBody>
      </p:sp>
      <p:sp>
        <p:nvSpPr>
          <p:cNvPr id="5" name="Rectangle 3"/>
          <p:cNvSpPr>
            <a:spLocks noGrp="1" noChangeArrowheads="1"/>
          </p:cNvSpPr>
          <p:nvPr>
            <p:ph type="dt"/>
          </p:nvPr>
        </p:nvSpPr>
        <p:spPr>
          <a:ln/>
        </p:spPr>
        <p:txBody>
          <a:bodyPr/>
          <a:lstStyle/>
          <a:p>
            <a:r>
              <a:rPr lang="en-US"/>
              <a:t>March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21</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1100" dirty="0"/>
              <a:t>Future Wireless Interim Meetings: review and status January 15,2023</a:t>
            </a:r>
          </a:p>
          <a:p>
            <a:pPr lvl="1"/>
            <a:r>
              <a:rPr lang="en-US" sz="1100" dirty="0"/>
              <a:t>May 13-19, 2023, Hilton Orlando Lake Buena Vista, Orlando, FL - Contract executed (802WFIN-22/0009r0)</a:t>
            </a:r>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100" dirty="0"/>
              <a:t>		– 802 EC asked that we book Hilton Orlando Lake Buena Vista to help pay for cancelling 2022-03 Plenary</a:t>
            </a:r>
          </a:p>
          <a:p>
            <a:pPr lvl="1"/>
            <a:endParaRPr lang="en-US" sz="1100" dirty="0"/>
          </a:p>
          <a:p>
            <a:pPr lvl="1"/>
            <a:r>
              <a:rPr lang="en-US" sz="1100" dirty="0"/>
              <a:t>September 10-15, 2023 – Grand Hyatt, Atlanta Buckhead – Contract executed (802WFIN-21/1r0)</a:t>
            </a:r>
          </a:p>
          <a:p>
            <a:pPr lvl="1"/>
            <a:endParaRPr lang="en-US" sz="1100" dirty="0"/>
          </a:p>
          <a:p>
            <a:pPr lvl="1"/>
            <a:r>
              <a:rPr lang="en-US" sz="1100" dirty="0"/>
              <a:t>January 14-19, 2024 – Hilton Panama, Panama – Contract executed (802WFIN-21/31r0)</a:t>
            </a:r>
          </a:p>
          <a:p>
            <a:pPr lvl="1"/>
            <a:r>
              <a:rPr lang="en-US" sz="1100" dirty="0"/>
              <a:t>May 12-13, 2022, Warsaw Marriott, Warsaw, Poland– in negotiations</a:t>
            </a:r>
          </a:p>
          <a:p>
            <a:pPr lvl="1"/>
            <a:r>
              <a:rPr lang="en-US" sz="1100" dirty="0"/>
              <a:t>Sept 8-13, 2024 - Hilton Waikoloa Village – Contract executed (802WFIN-20/12r0)</a:t>
            </a:r>
          </a:p>
          <a:p>
            <a:pPr lvl="1"/>
            <a:endParaRPr lang="en-US" sz="1100" dirty="0"/>
          </a:p>
          <a:p>
            <a:pPr lvl="1"/>
            <a:r>
              <a:rPr lang="en-US" sz="1100" dirty="0"/>
              <a:t>Jan 2025 - Open</a:t>
            </a:r>
          </a:p>
          <a:p>
            <a:pPr lvl="1"/>
            <a:r>
              <a:rPr lang="en-US" sz="1100" dirty="0"/>
              <a:t>May 2025 - Open</a:t>
            </a:r>
          </a:p>
          <a:p>
            <a:pPr lvl="1"/>
            <a:r>
              <a:rPr lang="en-US" sz="1100" dirty="0"/>
              <a:t>Sept 2025 Hilton Waikoloa Village, Waikoloa, HI – Contract executed (802WFIN-22-0007r0)</a:t>
            </a:r>
          </a:p>
          <a:p>
            <a:pPr lvl="1"/>
            <a:endParaRPr lang="en-US" sz="1100" dirty="0"/>
          </a:p>
          <a:p>
            <a:pPr lvl="1"/>
            <a:r>
              <a:rPr lang="en-US" sz="1100" dirty="0"/>
              <a:t>Jan 2026 - Open</a:t>
            </a:r>
          </a:p>
          <a:p>
            <a:pPr lvl="1"/>
            <a:r>
              <a:rPr lang="en-US" sz="1100" dirty="0"/>
              <a:t>May 2026 - Open</a:t>
            </a:r>
          </a:p>
          <a:p>
            <a:pPr lvl="1"/>
            <a:r>
              <a:rPr lang="en-US" sz="1100" dirty="0"/>
              <a:t>Sept 2026 Hilton Waikoloa Village, Waikoloa, HI – Contract executed (802WFIN-22-0008r0)</a:t>
            </a:r>
          </a:p>
        </p:txBody>
      </p:sp>
    </p:spTree>
    <p:extLst>
      <p:ext uri="{BB962C8B-B14F-4D97-AF65-F5344CB8AC3E}">
        <p14:creationId xmlns:p14="http://schemas.microsoft.com/office/powerpoint/2010/main" val="37585052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rebooked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 2024.</a:t>
            </a:r>
          </a:p>
          <a:p>
            <a:endParaRPr lang="en-US" b="0" i="0" dirty="0">
              <a:solidFill>
                <a:srgbClr val="444444"/>
              </a:solidFill>
              <a:effectLst/>
              <a:latin typeface="Calibri" panose="020F0502020204030204" pitchFamily="34" charset="0"/>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dirty="0">
                <a:solidFill>
                  <a:srgbClr val="0070C0"/>
                </a:solidFill>
              </a:rPr>
              <a:t>Executed Contract</a:t>
            </a:r>
          </a:p>
          <a:p>
            <a:pPr marL="171450" indent="-171450">
              <a:buFont typeface="Wingdings" panose="05000000000000000000" pitchFamily="2" charset="2"/>
              <a:buChar char="v"/>
            </a:pPr>
            <a:r>
              <a:rPr lang="en-US" sz="1200" b="0" i="0" dirty="0">
                <a:solidFill>
                  <a:srgbClr val="0070C0"/>
                </a:solidFill>
                <a:effectLst/>
                <a:latin typeface="Calibri" panose="020F0502020204030204" pitchFamily="34" charset="0"/>
              </a:rPr>
              <a:t> items are Venues approved by IEEE 802 EC, but Contract not complete.</a:t>
            </a:r>
          </a:p>
          <a:p>
            <a:pPr marL="171450" indent="-171450">
              <a:buFont typeface="Wingdings" panose="05000000000000000000" pitchFamily="2" charset="2"/>
              <a:buChar char="Ø"/>
            </a:pPr>
            <a:r>
              <a:rPr lang="en-US" sz="1200" b="0" i="0" dirty="0">
                <a:solidFill>
                  <a:srgbClr val="0070C0"/>
                </a:solidFill>
                <a:effectLst/>
                <a:latin typeface="Calibri" panose="020F0502020204030204" pitchFamily="34" charset="0"/>
              </a:rPr>
              <a:t>These are open Calendar items I am working with potential venues.</a:t>
            </a:r>
          </a:p>
          <a:p>
            <a:pPr marL="171450" indent="-171450">
              <a:buFont typeface="Wingdings" panose="05000000000000000000" pitchFamily="2" charset="2"/>
              <a:buChar char="q"/>
            </a:pPr>
            <a:r>
              <a:rPr lang="en-US" sz="1200" b="0" i="0" dirty="0">
                <a:solidFill>
                  <a:srgbClr val="0070C0"/>
                </a:solidFill>
                <a:effectLst/>
                <a:latin typeface="Calibri" panose="020F0502020204030204" pitchFamily="34" charset="0"/>
              </a:rPr>
              <a:t>Calendar open</a:t>
            </a: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pPr marL="171450" marR="0" lvl="0" indent="-171450" algn="l" defTabSz="449263" rtl="0" eaLnBrk="0" fontAlgn="base" latinLnBrk="0" hangingPunct="0">
              <a:lnSpc>
                <a:spcPct val="100000"/>
              </a:lnSpc>
              <a:spcBef>
                <a:spcPct val="30000"/>
              </a:spcBef>
              <a:spcAft>
                <a:spcPct val="0"/>
              </a:spcAft>
              <a:buClr>
                <a:srgbClr val="000000"/>
              </a:buClr>
              <a:buSzPct val="100000"/>
              <a:buFont typeface="Wingdings" panose="05000000000000000000" pitchFamily="2" charset="2"/>
              <a:buChar char="Ø"/>
              <a:tabLst/>
              <a:defRPr/>
            </a:pPr>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22</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May 2023</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EC-22-0203-00-00EC</a:t>
            </a:r>
          </a:p>
        </p:txBody>
      </p:sp>
    </p:spTree>
    <p:extLst>
      <p:ext uri="{BB962C8B-B14F-4D97-AF65-F5344CB8AC3E}">
        <p14:creationId xmlns:p14="http://schemas.microsoft.com/office/powerpoint/2010/main" val="6569817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802.11-23/0591r0</a:t>
            </a:r>
          </a:p>
        </p:txBody>
      </p:sp>
      <p:sp>
        <p:nvSpPr>
          <p:cNvPr id="5" name="Rectangle 3"/>
          <p:cNvSpPr>
            <a:spLocks noGrp="1" noChangeArrowheads="1"/>
          </p:cNvSpPr>
          <p:nvPr>
            <p:ph type="dt"/>
          </p:nvPr>
        </p:nvSpPr>
        <p:spPr>
          <a:ln/>
        </p:spPr>
        <p:txBody>
          <a:bodyPr/>
          <a:lstStyle/>
          <a:p>
            <a:r>
              <a:rPr lang="en-US"/>
              <a:t>May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802.11-23/0591r0</a:t>
            </a:r>
          </a:p>
        </p:txBody>
      </p:sp>
      <p:sp>
        <p:nvSpPr>
          <p:cNvPr id="5" name="Rectangle 3"/>
          <p:cNvSpPr>
            <a:spLocks noGrp="1" noChangeArrowheads="1"/>
          </p:cNvSpPr>
          <p:nvPr>
            <p:ph type="dt"/>
          </p:nvPr>
        </p:nvSpPr>
        <p:spPr>
          <a:ln/>
        </p:spPr>
        <p:txBody>
          <a:bodyPr/>
          <a:lstStyle/>
          <a:p>
            <a:r>
              <a:rPr lang="en-US"/>
              <a:t>May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2: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3: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4: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Google Shape;85;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3" name="Google Shape;9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6: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 name="Google Shape;99;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7: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5" name="Google Shape;105;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May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190062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13"/>
          <p:cNvSpPr/>
          <p:nvPr/>
        </p:nvSpPr>
        <p:spPr>
          <a:xfrm flipH="1">
            <a:off x="10995200" y="5661233"/>
            <a:ext cx="1196800" cy="1196800"/>
          </a:xfrm>
          <a:prstGeom prst="rtTriangle">
            <a:avLst/>
          </a:prstGeom>
          <a:solidFill>
            <a:schemeClr val="lt1"/>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1" name="Google Shape;11;p13"/>
          <p:cNvSpPr/>
          <p:nvPr/>
        </p:nvSpPr>
        <p:spPr>
          <a:xfrm flipH="1">
            <a:off x="10995200" y="5661167"/>
            <a:ext cx="1196800" cy="1196800"/>
          </a:xfrm>
          <a:prstGeom prst="round1Rect">
            <a:avLst>
              <a:gd name="adj" fmla="val 16667"/>
            </a:avLst>
          </a:prstGeom>
          <a:solidFill>
            <a:schemeClr val="lt1">
              <a:alpha val="66274"/>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2" name="Google Shape;12;p13"/>
          <p:cNvSpPr txBox="1">
            <a:spLocks noGrp="1"/>
          </p:cNvSpPr>
          <p:nvPr>
            <p:ph type="ctrTitle"/>
          </p:nvPr>
        </p:nvSpPr>
        <p:spPr>
          <a:xfrm>
            <a:off x="520700" y="2425700"/>
            <a:ext cx="10962800" cy="12448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4800"/>
              <a:buNone/>
              <a:defRPr sz="6400"/>
            </a:lvl1pPr>
            <a:lvl2pPr lvl="1" algn="l">
              <a:lnSpc>
                <a:spcPct val="100000"/>
              </a:lnSpc>
              <a:spcBef>
                <a:spcPts val="0"/>
              </a:spcBef>
              <a:spcAft>
                <a:spcPts val="0"/>
              </a:spcAft>
              <a:buSzPts val="4800"/>
              <a:buNone/>
              <a:defRPr sz="6400"/>
            </a:lvl2pPr>
            <a:lvl3pPr lvl="2" algn="l">
              <a:lnSpc>
                <a:spcPct val="100000"/>
              </a:lnSpc>
              <a:spcBef>
                <a:spcPts val="0"/>
              </a:spcBef>
              <a:spcAft>
                <a:spcPts val="0"/>
              </a:spcAft>
              <a:buSzPts val="4800"/>
              <a:buNone/>
              <a:defRPr sz="6400"/>
            </a:lvl3pPr>
            <a:lvl4pPr lvl="3" algn="l">
              <a:lnSpc>
                <a:spcPct val="100000"/>
              </a:lnSpc>
              <a:spcBef>
                <a:spcPts val="0"/>
              </a:spcBef>
              <a:spcAft>
                <a:spcPts val="0"/>
              </a:spcAft>
              <a:buSzPts val="4800"/>
              <a:buNone/>
              <a:defRPr sz="6400"/>
            </a:lvl4pPr>
            <a:lvl5pPr lvl="4" algn="l">
              <a:lnSpc>
                <a:spcPct val="100000"/>
              </a:lnSpc>
              <a:spcBef>
                <a:spcPts val="0"/>
              </a:spcBef>
              <a:spcAft>
                <a:spcPts val="0"/>
              </a:spcAft>
              <a:buSzPts val="4800"/>
              <a:buNone/>
              <a:defRPr sz="6400"/>
            </a:lvl5pPr>
            <a:lvl6pPr lvl="5" algn="l">
              <a:lnSpc>
                <a:spcPct val="100000"/>
              </a:lnSpc>
              <a:spcBef>
                <a:spcPts val="0"/>
              </a:spcBef>
              <a:spcAft>
                <a:spcPts val="0"/>
              </a:spcAft>
              <a:buSzPts val="4800"/>
              <a:buNone/>
              <a:defRPr sz="6400"/>
            </a:lvl6pPr>
            <a:lvl7pPr lvl="6" algn="l">
              <a:lnSpc>
                <a:spcPct val="100000"/>
              </a:lnSpc>
              <a:spcBef>
                <a:spcPts val="0"/>
              </a:spcBef>
              <a:spcAft>
                <a:spcPts val="0"/>
              </a:spcAft>
              <a:buSzPts val="4800"/>
              <a:buNone/>
              <a:defRPr sz="6400"/>
            </a:lvl7pPr>
            <a:lvl8pPr lvl="7" algn="l">
              <a:lnSpc>
                <a:spcPct val="100000"/>
              </a:lnSpc>
              <a:spcBef>
                <a:spcPts val="0"/>
              </a:spcBef>
              <a:spcAft>
                <a:spcPts val="0"/>
              </a:spcAft>
              <a:buSzPts val="4800"/>
              <a:buNone/>
              <a:defRPr sz="6400"/>
            </a:lvl8pPr>
            <a:lvl9pPr lvl="8" algn="l">
              <a:lnSpc>
                <a:spcPct val="100000"/>
              </a:lnSpc>
              <a:spcBef>
                <a:spcPts val="0"/>
              </a:spcBef>
              <a:spcAft>
                <a:spcPts val="0"/>
              </a:spcAft>
              <a:buSzPts val="4800"/>
              <a:buNone/>
              <a:defRPr sz="6400"/>
            </a:lvl9pPr>
          </a:lstStyle>
          <a:p>
            <a:endParaRPr/>
          </a:p>
        </p:txBody>
      </p:sp>
      <p:sp>
        <p:nvSpPr>
          <p:cNvPr id="13" name="Google Shape;13;p13"/>
          <p:cNvSpPr txBox="1">
            <a:spLocks noGrp="1"/>
          </p:cNvSpPr>
          <p:nvPr>
            <p:ph type="subTitle" idx="1"/>
          </p:nvPr>
        </p:nvSpPr>
        <p:spPr>
          <a:xfrm>
            <a:off x="520700" y="3718840"/>
            <a:ext cx="10962800" cy="5772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2400">
                <a:solidFill>
                  <a:schemeClr val="lt1"/>
                </a:solidFill>
              </a:defRPr>
            </a:lvl2pPr>
            <a:lvl3pPr lvl="2" algn="l">
              <a:lnSpc>
                <a:spcPct val="100000"/>
              </a:lnSpc>
              <a:spcBef>
                <a:spcPts val="0"/>
              </a:spcBef>
              <a:spcAft>
                <a:spcPts val="0"/>
              </a:spcAft>
              <a:buClr>
                <a:schemeClr val="lt1"/>
              </a:buClr>
              <a:buSzPts val="1800"/>
              <a:buNone/>
              <a:defRPr sz="2400">
                <a:solidFill>
                  <a:schemeClr val="lt1"/>
                </a:solidFill>
              </a:defRPr>
            </a:lvl3pPr>
            <a:lvl4pPr lvl="3" algn="l">
              <a:lnSpc>
                <a:spcPct val="100000"/>
              </a:lnSpc>
              <a:spcBef>
                <a:spcPts val="0"/>
              </a:spcBef>
              <a:spcAft>
                <a:spcPts val="0"/>
              </a:spcAft>
              <a:buClr>
                <a:schemeClr val="lt1"/>
              </a:buClr>
              <a:buSzPts val="1800"/>
              <a:buNone/>
              <a:defRPr sz="2400">
                <a:solidFill>
                  <a:schemeClr val="lt1"/>
                </a:solidFill>
              </a:defRPr>
            </a:lvl4pPr>
            <a:lvl5pPr lvl="4" algn="l">
              <a:lnSpc>
                <a:spcPct val="100000"/>
              </a:lnSpc>
              <a:spcBef>
                <a:spcPts val="0"/>
              </a:spcBef>
              <a:spcAft>
                <a:spcPts val="0"/>
              </a:spcAft>
              <a:buClr>
                <a:schemeClr val="lt1"/>
              </a:buClr>
              <a:buSzPts val="1800"/>
              <a:buNone/>
              <a:defRPr sz="2400">
                <a:solidFill>
                  <a:schemeClr val="lt1"/>
                </a:solidFill>
              </a:defRPr>
            </a:lvl5pPr>
            <a:lvl6pPr lvl="5" algn="l">
              <a:lnSpc>
                <a:spcPct val="100000"/>
              </a:lnSpc>
              <a:spcBef>
                <a:spcPts val="0"/>
              </a:spcBef>
              <a:spcAft>
                <a:spcPts val="0"/>
              </a:spcAft>
              <a:buClr>
                <a:schemeClr val="lt1"/>
              </a:buClr>
              <a:buSzPts val="1800"/>
              <a:buNone/>
              <a:defRPr sz="2400">
                <a:solidFill>
                  <a:schemeClr val="lt1"/>
                </a:solidFill>
              </a:defRPr>
            </a:lvl6pPr>
            <a:lvl7pPr lvl="6" algn="l">
              <a:lnSpc>
                <a:spcPct val="100000"/>
              </a:lnSpc>
              <a:spcBef>
                <a:spcPts val="0"/>
              </a:spcBef>
              <a:spcAft>
                <a:spcPts val="0"/>
              </a:spcAft>
              <a:buClr>
                <a:schemeClr val="lt1"/>
              </a:buClr>
              <a:buSzPts val="1800"/>
              <a:buNone/>
              <a:defRPr sz="2400">
                <a:solidFill>
                  <a:schemeClr val="lt1"/>
                </a:solidFill>
              </a:defRPr>
            </a:lvl7pPr>
            <a:lvl8pPr lvl="7" algn="l">
              <a:lnSpc>
                <a:spcPct val="100000"/>
              </a:lnSpc>
              <a:spcBef>
                <a:spcPts val="0"/>
              </a:spcBef>
              <a:spcAft>
                <a:spcPts val="0"/>
              </a:spcAft>
              <a:buClr>
                <a:schemeClr val="lt1"/>
              </a:buClr>
              <a:buSzPts val="1800"/>
              <a:buNone/>
              <a:defRPr sz="2400">
                <a:solidFill>
                  <a:schemeClr val="lt1"/>
                </a:solidFill>
              </a:defRPr>
            </a:lvl8pPr>
            <a:lvl9pPr lvl="8" algn="l">
              <a:lnSpc>
                <a:spcPct val="100000"/>
              </a:lnSpc>
              <a:spcBef>
                <a:spcPts val="0"/>
              </a:spcBef>
              <a:spcAft>
                <a:spcPts val="0"/>
              </a:spcAft>
              <a:buClr>
                <a:schemeClr val="lt1"/>
              </a:buClr>
              <a:buSzPts val="1800"/>
              <a:buNone/>
              <a:defRPr sz="2400">
                <a:solidFill>
                  <a:schemeClr val="lt1"/>
                </a:solidFill>
              </a:defRPr>
            </a:lvl9pPr>
          </a:lstStyle>
          <a:p>
            <a:endParaRPr/>
          </a:p>
        </p:txBody>
      </p:sp>
      <p:sp>
        <p:nvSpPr>
          <p:cNvPr id="14" name="Google Shape;14;p13"/>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178188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5"/>
        <p:cNvGrpSpPr/>
        <p:nvPr/>
      </p:nvGrpSpPr>
      <p:grpSpPr>
        <a:xfrm>
          <a:off x="0" y="0"/>
          <a:ext cx="0" cy="0"/>
          <a:chOff x="0" y="0"/>
          <a:chExt cx="0" cy="0"/>
        </a:xfrm>
      </p:grpSpPr>
      <p:sp>
        <p:nvSpPr>
          <p:cNvPr id="16" name="Google Shape;16;p14"/>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7" name="Google Shape;17;p14"/>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6292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0" name="Google Shape;20;p14"/>
          <p:cNvSpPr txBox="1">
            <a:spLocks noGrp="1"/>
          </p:cNvSpPr>
          <p:nvPr>
            <p:ph type="body" idx="2"/>
          </p:nvPr>
        </p:nvSpPr>
        <p:spPr>
          <a:xfrm>
            <a:off x="62590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1" name="Google Shape;21;p14"/>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0358198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2"/>
        <p:cNvGrpSpPr/>
        <p:nvPr/>
      </p:nvGrpSpPr>
      <p:grpSpPr>
        <a:xfrm>
          <a:off x="0" y="0"/>
          <a:ext cx="0" cy="0"/>
          <a:chOff x="0" y="0"/>
          <a:chExt cx="0" cy="0"/>
        </a:xfrm>
      </p:grpSpPr>
      <p:sp>
        <p:nvSpPr>
          <p:cNvPr id="23" name="Google Shape;23;p15"/>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4" name="Google Shape;24;p15"/>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endParaRPr/>
          </a:p>
        </p:txBody>
      </p:sp>
      <p:sp>
        <p:nvSpPr>
          <p:cNvPr id="27" name="Google Shape;27;p15"/>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5247414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16"/>
          <p:cNvSpPr txBox="1"/>
          <p:nvPr/>
        </p:nvSpPr>
        <p:spPr>
          <a:xfrm rot="10800000" flipH="1">
            <a:off x="4368800" y="33"/>
            <a:ext cx="78232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0" name="Google Shape;30;p16"/>
          <p:cNvSpPr/>
          <p:nvPr/>
        </p:nvSpPr>
        <p:spPr>
          <a:xfrm rot="-5400000">
            <a:off x="1012200" y="3356600"/>
            <a:ext cx="6858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1" name="Google Shape;31;p16"/>
          <p:cNvSpPr txBox="1">
            <a:spLocks noGrp="1"/>
          </p:cNvSpPr>
          <p:nvPr>
            <p:ph type="title"/>
          </p:nvPr>
        </p:nvSpPr>
        <p:spPr>
          <a:xfrm>
            <a:off x="301437" y="477067"/>
            <a:ext cx="3744000" cy="12712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3200"/>
            </a:lvl1pPr>
            <a:lvl2pPr lvl="1" algn="l">
              <a:lnSpc>
                <a:spcPct val="100000"/>
              </a:lnSpc>
              <a:spcBef>
                <a:spcPts val="0"/>
              </a:spcBef>
              <a:spcAft>
                <a:spcPts val="0"/>
              </a:spcAft>
              <a:buSzPts val="2400"/>
              <a:buNone/>
              <a:defRPr sz="3200"/>
            </a:lvl2pPr>
            <a:lvl3pPr lvl="2" algn="l">
              <a:lnSpc>
                <a:spcPct val="100000"/>
              </a:lnSpc>
              <a:spcBef>
                <a:spcPts val="0"/>
              </a:spcBef>
              <a:spcAft>
                <a:spcPts val="0"/>
              </a:spcAft>
              <a:buSzPts val="2400"/>
              <a:buNone/>
              <a:defRPr sz="3200"/>
            </a:lvl3pPr>
            <a:lvl4pPr lvl="3" algn="l">
              <a:lnSpc>
                <a:spcPct val="100000"/>
              </a:lnSpc>
              <a:spcBef>
                <a:spcPts val="0"/>
              </a:spcBef>
              <a:spcAft>
                <a:spcPts val="0"/>
              </a:spcAft>
              <a:buSzPts val="2400"/>
              <a:buNone/>
              <a:defRPr sz="3200"/>
            </a:lvl4pPr>
            <a:lvl5pPr lvl="4" algn="l">
              <a:lnSpc>
                <a:spcPct val="100000"/>
              </a:lnSpc>
              <a:spcBef>
                <a:spcPts val="0"/>
              </a:spcBef>
              <a:spcAft>
                <a:spcPts val="0"/>
              </a:spcAft>
              <a:buSzPts val="2400"/>
              <a:buNone/>
              <a:defRPr sz="3200"/>
            </a:lvl5pPr>
            <a:lvl6pPr lvl="5" algn="l">
              <a:lnSpc>
                <a:spcPct val="100000"/>
              </a:lnSpc>
              <a:spcBef>
                <a:spcPts val="0"/>
              </a:spcBef>
              <a:spcAft>
                <a:spcPts val="0"/>
              </a:spcAft>
              <a:buSzPts val="2400"/>
              <a:buNone/>
              <a:defRPr sz="3200"/>
            </a:lvl6pPr>
            <a:lvl7pPr lvl="6" algn="l">
              <a:lnSpc>
                <a:spcPct val="100000"/>
              </a:lnSpc>
              <a:spcBef>
                <a:spcPts val="0"/>
              </a:spcBef>
              <a:spcAft>
                <a:spcPts val="0"/>
              </a:spcAft>
              <a:buSzPts val="2400"/>
              <a:buNone/>
              <a:defRPr sz="3200"/>
            </a:lvl7pPr>
            <a:lvl8pPr lvl="7" algn="l">
              <a:lnSpc>
                <a:spcPct val="100000"/>
              </a:lnSpc>
              <a:spcBef>
                <a:spcPts val="0"/>
              </a:spcBef>
              <a:spcAft>
                <a:spcPts val="0"/>
              </a:spcAft>
              <a:buSzPts val="2400"/>
              <a:buNone/>
              <a:defRPr sz="3200"/>
            </a:lvl8pPr>
            <a:lvl9pPr lvl="8" algn="l">
              <a:lnSpc>
                <a:spcPct val="100000"/>
              </a:lnSpc>
              <a:spcBef>
                <a:spcPts val="0"/>
              </a:spcBef>
              <a:spcAft>
                <a:spcPts val="0"/>
              </a:spcAft>
              <a:buSzPts val="2400"/>
              <a:buNone/>
              <a:defRPr sz="3200"/>
            </a:lvl9pPr>
          </a:lstStyle>
          <a:p>
            <a:endParaRPr/>
          </a:p>
        </p:txBody>
      </p:sp>
      <p:sp>
        <p:nvSpPr>
          <p:cNvPr id="32" name="Google Shape;32;p16"/>
          <p:cNvSpPr txBox="1">
            <a:spLocks noGrp="1"/>
          </p:cNvSpPr>
          <p:nvPr>
            <p:ph type="body" idx="1"/>
          </p:nvPr>
        </p:nvSpPr>
        <p:spPr>
          <a:xfrm>
            <a:off x="301433" y="1954400"/>
            <a:ext cx="3744000" cy="4218000"/>
          </a:xfrm>
          <a:prstGeom prst="rect">
            <a:avLst/>
          </a:prstGeom>
          <a:noFill/>
          <a:ln>
            <a:noFill/>
          </a:ln>
        </p:spPr>
        <p:txBody>
          <a:bodyPr spcFirstLastPara="1" wrap="square" lIns="91425" tIns="91425" rIns="91425" bIns="91425" anchor="t" anchorCtr="0">
            <a:noAutofit/>
          </a:bodyPr>
          <a:lstStyle>
            <a:lvl1pPr marL="609585" lvl="0" indent="-406390" algn="l">
              <a:lnSpc>
                <a:spcPct val="115000"/>
              </a:lnSpc>
              <a:spcBef>
                <a:spcPts val="0"/>
              </a:spcBef>
              <a:spcAft>
                <a:spcPts val="0"/>
              </a:spcAft>
              <a:buClr>
                <a:schemeClr val="lt1"/>
              </a:buClr>
              <a:buSzPts val="1200"/>
              <a:buChar char="●"/>
              <a:defRPr sz="1600">
                <a:solidFill>
                  <a:schemeClr val="lt1"/>
                </a:solidFill>
              </a:defRPr>
            </a:lvl1pPr>
            <a:lvl2pPr marL="1219170" lvl="1" indent="-406390" algn="l">
              <a:lnSpc>
                <a:spcPct val="115000"/>
              </a:lnSpc>
              <a:spcBef>
                <a:spcPts val="2133"/>
              </a:spcBef>
              <a:spcAft>
                <a:spcPts val="0"/>
              </a:spcAft>
              <a:buClr>
                <a:schemeClr val="lt1"/>
              </a:buClr>
              <a:buSzPts val="1200"/>
              <a:buChar char="○"/>
              <a:defRPr sz="1600">
                <a:solidFill>
                  <a:schemeClr val="lt1"/>
                </a:solidFill>
              </a:defRPr>
            </a:lvl2pPr>
            <a:lvl3pPr marL="1828754" lvl="2" indent="-406390" algn="l">
              <a:lnSpc>
                <a:spcPct val="115000"/>
              </a:lnSpc>
              <a:spcBef>
                <a:spcPts val="2133"/>
              </a:spcBef>
              <a:spcAft>
                <a:spcPts val="0"/>
              </a:spcAft>
              <a:buClr>
                <a:schemeClr val="lt1"/>
              </a:buClr>
              <a:buSzPts val="1200"/>
              <a:buChar char="■"/>
              <a:defRPr sz="1600">
                <a:solidFill>
                  <a:schemeClr val="lt1"/>
                </a:solidFill>
              </a:defRPr>
            </a:lvl3pPr>
            <a:lvl4pPr marL="2438339" lvl="3" indent="-406390" algn="l">
              <a:lnSpc>
                <a:spcPct val="115000"/>
              </a:lnSpc>
              <a:spcBef>
                <a:spcPts val="2133"/>
              </a:spcBef>
              <a:spcAft>
                <a:spcPts val="0"/>
              </a:spcAft>
              <a:buClr>
                <a:schemeClr val="lt1"/>
              </a:buClr>
              <a:buSzPts val="1200"/>
              <a:buChar char="●"/>
              <a:defRPr sz="1600">
                <a:solidFill>
                  <a:schemeClr val="lt1"/>
                </a:solidFill>
              </a:defRPr>
            </a:lvl4pPr>
            <a:lvl5pPr marL="3047924" lvl="4" indent="-406390" algn="l">
              <a:lnSpc>
                <a:spcPct val="115000"/>
              </a:lnSpc>
              <a:spcBef>
                <a:spcPts val="2133"/>
              </a:spcBef>
              <a:spcAft>
                <a:spcPts val="0"/>
              </a:spcAft>
              <a:buClr>
                <a:schemeClr val="lt1"/>
              </a:buClr>
              <a:buSzPts val="1200"/>
              <a:buChar char="○"/>
              <a:defRPr sz="1600">
                <a:solidFill>
                  <a:schemeClr val="lt1"/>
                </a:solidFill>
              </a:defRPr>
            </a:lvl5pPr>
            <a:lvl6pPr marL="3657509" lvl="5" indent="-406390" algn="l">
              <a:lnSpc>
                <a:spcPct val="115000"/>
              </a:lnSpc>
              <a:spcBef>
                <a:spcPts val="2133"/>
              </a:spcBef>
              <a:spcAft>
                <a:spcPts val="0"/>
              </a:spcAft>
              <a:buClr>
                <a:schemeClr val="lt1"/>
              </a:buClr>
              <a:buSzPts val="1200"/>
              <a:buChar char="■"/>
              <a:defRPr sz="1600">
                <a:solidFill>
                  <a:schemeClr val="lt1"/>
                </a:solidFill>
              </a:defRPr>
            </a:lvl6pPr>
            <a:lvl7pPr marL="4267093" lvl="6" indent="-406390" algn="l">
              <a:lnSpc>
                <a:spcPct val="115000"/>
              </a:lnSpc>
              <a:spcBef>
                <a:spcPts val="2133"/>
              </a:spcBef>
              <a:spcAft>
                <a:spcPts val="0"/>
              </a:spcAft>
              <a:buClr>
                <a:schemeClr val="lt1"/>
              </a:buClr>
              <a:buSzPts val="1200"/>
              <a:buChar char="●"/>
              <a:defRPr sz="1600">
                <a:solidFill>
                  <a:schemeClr val="lt1"/>
                </a:solidFill>
              </a:defRPr>
            </a:lvl7pPr>
            <a:lvl8pPr marL="4876678" lvl="7" indent="-406390" algn="l">
              <a:lnSpc>
                <a:spcPct val="115000"/>
              </a:lnSpc>
              <a:spcBef>
                <a:spcPts val="2133"/>
              </a:spcBef>
              <a:spcAft>
                <a:spcPts val="0"/>
              </a:spcAft>
              <a:buClr>
                <a:schemeClr val="lt1"/>
              </a:buClr>
              <a:buSzPts val="1200"/>
              <a:buChar char="○"/>
              <a:defRPr sz="1600">
                <a:solidFill>
                  <a:schemeClr val="lt1"/>
                </a:solidFill>
              </a:defRPr>
            </a:lvl8pPr>
            <a:lvl9pPr marL="5486263" lvl="8" indent="-406390" algn="l">
              <a:lnSpc>
                <a:spcPct val="115000"/>
              </a:lnSpc>
              <a:spcBef>
                <a:spcPts val="2133"/>
              </a:spcBef>
              <a:spcAft>
                <a:spcPts val="2133"/>
              </a:spcAft>
              <a:buClr>
                <a:schemeClr val="lt1"/>
              </a:buClr>
              <a:buSzPts val="1200"/>
              <a:buChar char="■"/>
              <a:defRPr sz="1600">
                <a:solidFill>
                  <a:schemeClr val="lt1"/>
                </a:solidFill>
              </a:defRPr>
            </a:lvl9pPr>
          </a:lstStyle>
          <a:p>
            <a:endParaRPr/>
          </a:p>
        </p:txBody>
      </p:sp>
      <p:sp>
        <p:nvSpPr>
          <p:cNvPr id="33" name="Google Shape;33;p16"/>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1396404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4"/>
        <p:cNvGrpSpPr/>
        <p:nvPr/>
      </p:nvGrpSpPr>
      <p:grpSpPr>
        <a:xfrm>
          <a:off x="0" y="0"/>
          <a:ext cx="0" cy="0"/>
          <a:chOff x="0" y="0"/>
          <a:chExt cx="0" cy="0"/>
        </a:xfrm>
      </p:grpSpPr>
      <p:sp>
        <p:nvSpPr>
          <p:cNvPr id="35" name="Google Shape;35;p17"/>
          <p:cNvSpPr txBox="1">
            <a:spLocks noGrp="1"/>
          </p:cNvSpPr>
          <p:nvPr>
            <p:ph type="title"/>
          </p:nvPr>
        </p:nvSpPr>
        <p:spPr>
          <a:xfrm>
            <a:off x="614600" y="2753800"/>
            <a:ext cx="10962800" cy="1350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200"/>
              <a:buNone/>
              <a:defRPr sz="5600"/>
            </a:lvl1pPr>
            <a:lvl2pPr lvl="1" algn="l">
              <a:lnSpc>
                <a:spcPct val="100000"/>
              </a:lnSpc>
              <a:spcBef>
                <a:spcPts val="0"/>
              </a:spcBef>
              <a:spcAft>
                <a:spcPts val="0"/>
              </a:spcAft>
              <a:buSzPts val="4200"/>
              <a:buNone/>
              <a:defRPr sz="5600"/>
            </a:lvl2pPr>
            <a:lvl3pPr lvl="2" algn="l">
              <a:lnSpc>
                <a:spcPct val="100000"/>
              </a:lnSpc>
              <a:spcBef>
                <a:spcPts val="0"/>
              </a:spcBef>
              <a:spcAft>
                <a:spcPts val="0"/>
              </a:spcAft>
              <a:buSzPts val="4200"/>
              <a:buNone/>
              <a:defRPr sz="5600"/>
            </a:lvl3pPr>
            <a:lvl4pPr lvl="3" algn="l">
              <a:lnSpc>
                <a:spcPct val="100000"/>
              </a:lnSpc>
              <a:spcBef>
                <a:spcPts val="0"/>
              </a:spcBef>
              <a:spcAft>
                <a:spcPts val="0"/>
              </a:spcAft>
              <a:buSzPts val="4200"/>
              <a:buNone/>
              <a:defRPr sz="5600"/>
            </a:lvl4pPr>
            <a:lvl5pPr lvl="4" algn="l">
              <a:lnSpc>
                <a:spcPct val="100000"/>
              </a:lnSpc>
              <a:spcBef>
                <a:spcPts val="0"/>
              </a:spcBef>
              <a:spcAft>
                <a:spcPts val="0"/>
              </a:spcAft>
              <a:buSzPts val="4200"/>
              <a:buNone/>
              <a:defRPr sz="5600"/>
            </a:lvl5pPr>
            <a:lvl6pPr lvl="5" algn="l">
              <a:lnSpc>
                <a:spcPct val="100000"/>
              </a:lnSpc>
              <a:spcBef>
                <a:spcPts val="0"/>
              </a:spcBef>
              <a:spcAft>
                <a:spcPts val="0"/>
              </a:spcAft>
              <a:buSzPts val="4200"/>
              <a:buNone/>
              <a:defRPr sz="5600"/>
            </a:lvl6pPr>
            <a:lvl7pPr lvl="6" algn="l">
              <a:lnSpc>
                <a:spcPct val="100000"/>
              </a:lnSpc>
              <a:spcBef>
                <a:spcPts val="0"/>
              </a:spcBef>
              <a:spcAft>
                <a:spcPts val="0"/>
              </a:spcAft>
              <a:buSzPts val="4200"/>
              <a:buNone/>
              <a:defRPr sz="5600"/>
            </a:lvl7pPr>
            <a:lvl8pPr lvl="7" algn="l">
              <a:lnSpc>
                <a:spcPct val="100000"/>
              </a:lnSpc>
              <a:spcBef>
                <a:spcPts val="0"/>
              </a:spcBef>
              <a:spcAft>
                <a:spcPts val="0"/>
              </a:spcAft>
              <a:buSzPts val="4200"/>
              <a:buNone/>
              <a:defRPr sz="5600"/>
            </a:lvl8pPr>
            <a:lvl9pPr lvl="8" algn="l">
              <a:lnSpc>
                <a:spcPct val="100000"/>
              </a:lnSpc>
              <a:spcBef>
                <a:spcPts val="0"/>
              </a:spcBef>
              <a:spcAft>
                <a:spcPts val="0"/>
              </a:spcAft>
              <a:buSzPts val="4200"/>
              <a:buNone/>
              <a:defRPr sz="5600"/>
            </a:lvl9pPr>
          </a:lstStyle>
          <a:p>
            <a:endParaRPr/>
          </a:p>
        </p:txBody>
      </p:sp>
      <p:sp>
        <p:nvSpPr>
          <p:cNvPr id="36" name="Google Shape;36;p17"/>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5993035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7"/>
        <p:cNvGrpSpPr/>
        <p:nvPr/>
      </p:nvGrpSpPr>
      <p:grpSpPr>
        <a:xfrm>
          <a:off x="0" y="0"/>
          <a:ext cx="0" cy="0"/>
          <a:chOff x="0" y="0"/>
          <a:chExt cx="0" cy="0"/>
        </a:xfrm>
      </p:grpSpPr>
      <p:sp>
        <p:nvSpPr>
          <p:cNvPr id="38" name="Google Shape;38;p18"/>
          <p:cNvSpPr/>
          <p:nvPr/>
        </p:nvSpPr>
        <p:spPr>
          <a:xfrm rot="10800000" flipH="1">
            <a:off x="0" y="875200"/>
            <a:ext cx="12192000" cy="59828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9" name="Google Shape;39;p18"/>
          <p:cNvSpPr/>
          <p:nvPr/>
        </p:nvSpPr>
        <p:spPr>
          <a:xfrm>
            <a:off x="0" y="875133"/>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0" name="Google Shape;40;p18"/>
          <p:cNvSpPr txBox="1">
            <a:spLocks noGrp="1"/>
          </p:cNvSpPr>
          <p:nvPr>
            <p:ph type="title"/>
          </p:nvPr>
        </p:nvSpPr>
        <p:spPr>
          <a:xfrm>
            <a:off x="131000" y="21800"/>
            <a:ext cx="11768800" cy="8036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800"/>
              <a:buNone/>
              <a:defRPr sz="2400"/>
            </a:lvl1pPr>
            <a:lvl2pPr lvl="1" algn="l">
              <a:lnSpc>
                <a:spcPct val="100000"/>
              </a:lnSpc>
              <a:spcBef>
                <a:spcPts val="0"/>
              </a:spcBef>
              <a:spcAft>
                <a:spcPts val="0"/>
              </a:spcAft>
              <a:buSzPts val="1800"/>
              <a:buNone/>
              <a:defRPr sz="2400"/>
            </a:lvl2pPr>
            <a:lvl3pPr lvl="2" algn="l">
              <a:lnSpc>
                <a:spcPct val="100000"/>
              </a:lnSpc>
              <a:spcBef>
                <a:spcPts val="0"/>
              </a:spcBef>
              <a:spcAft>
                <a:spcPts val="0"/>
              </a:spcAft>
              <a:buSzPts val="1800"/>
              <a:buNone/>
              <a:defRPr sz="2400"/>
            </a:lvl3pPr>
            <a:lvl4pPr lvl="3" algn="l">
              <a:lnSpc>
                <a:spcPct val="100000"/>
              </a:lnSpc>
              <a:spcBef>
                <a:spcPts val="0"/>
              </a:spcBef>
              <a:spcAft>
                <a:spcPts val="0"/>
              </a:spcAft>
              <a:buSzPts val="1800"/>
              <a:buNone/>
              <a:defRPr sz="2400"/>
            </a:lvl4pPr>
            <a:lvl5pPr lvl="4" algn="l">
              <a:lnSpc>
                <a:spcPct val="100000"/>
              </a:lnSpc>
              <a:spcBef>
                <a:spcPts val="0"/>
              </a:spcBef>
              <a:spcAft>
                <a:spcPts val="0"/>
              </a:spcAft>
              <a:buSzPts val="1800"/>
              <a:buNone/>
              <a:defRPr sz="2400"/>
            </a:lvl5pPr>
            <a:lvl6pPr lvl="5" algn="l">
              <a:lnSpc>
                <a:spcPct val="100000"/>
              </a:lnSpc>
              <a:spcBef>
                <a:spcPts val="0"/>
              </a:spcBef>
              <a:spcAft>
                <a:spcPts val="0"/>
              </a:spcAft>
              <a:buSzPts val="1800"/>
              <a:buNone/>
              <a:defRPr sz="2400"/>
            </a:lvl6pPr>
            <a:lvl7pPr lvl="6" algn="l">
              <a:lnSpc>
                <a:spcPct val="100000"/>
              </a:lnSpc>
              <a:spcBef>
                <a:spcPts val="0"/>
              </a:spcBef>
              <a:spcAft>
                <a:spcPts val="0"/>
              </a:spcAft>
              <a:buSzPts val="1800"/>
              <a:buNone/>
              <a:defRPr sz="2400"/>
            </a:lvl7pPr>
            <a:lvl8pPr lvl="7" algn="l">
              <a:lnSpc>
                <a:spcPct val="100000"/>
              </a:lnSpc>
              <a:spcBef>
                <a:spcPts val="0"/>
              </a:spcBef>
              <a:spcAft>
                <a:spcPts val="0"/>
              </a:spcAft>
              <a:buSzPts val="1800"/>
              <a:buNone/>
              <a:defRPr sz="2400"/>
            </a:lvl8pPr>
            <a:lvl9pPr lvl="8" algn="l">
              <a:lnSpc>
                <a:spcPct val="100000"/>
              </a:lnSpc>
              <a:spcBef>
                <a:spcPts val="0"/>
              </a:spcBef>
              <a:spcAft>
                <a:spcPts val="0"/>
              </a:spcAft>
              <a:buSzPts val="1800"/>
              <a:buNone/>
              <a:defRPr sz="2400"/>
            </a:lvl9pPr>
          </a:lstStyle>
          <a:p>
            <a:endParaRPr/>
          </a:p>
        </p:txBody>
      </p:sp>
      <p:sp>
        <p:nvSpPr>
          <p:cNvPr id="41" name="Google Shape;41;p18"/>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008075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42"/>
        <p:cNvGrpSpPr/>
        <p:nvPr/>
      </p:nvGrpSpPr>
      <p:grpSpPr>
        <a:xfrm>
          <a:off x="0" y="0"/>
          <a:ext cx="0" cy="0"/>
          <a:chOff x="0" y="0"/>
          <a:chExt cx="0" cy="0"/>
        </a:xfrm>
      </p:grpSpPr>
      <p:sp>
        <p:nvSpPr>
          <p:cNvPr id="43" name="Google Shape;43;p19"/>
          <p:cNvSpPr txBox="1">
            <a:spLocks noGrp="1"/>
          </p:cNvSpPr>
          <p:nvPr>
            <p:ph type="title"/>
          </p:nvPr>
        </p:nvSpPr>
        <p:spPr>
          <a:xfrm>
            <a:off x="653667" y="651000"/>
            <a:ext cx="8302800" cy="5454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6000"/>
              <a:buNone/>
              <a:defRPr sz="8000"/>
            </a:lvl1pPr>
            <a:lvl2pPr lvl="1" algn="l">
              <a:lnSpc>
                <a:spcPct val="100000"/>
              </a:lnSpc>
              <a:spcBef>
                <a:spcPts val="0"/>
              </a:spcBef>
              <a:spcAft>
                <a:spcPts val="0"/>
              </a:spcAft>
              <a:buSzPts val="6000"/>
              <a:buNone/>
              <a:defRPr sz="8000"/>
            </a:lvl2pPr>
            <a:lvl3pPr lvl="2" algn="l">
              <a:lnSpc>
                <a:spcPct val="100000"/>
              </a:lnSpc>
              <a:spcBef>
                <a:spcPts val="0"/>
              </a:spcBef>
              <a:spcAft>
                <a:spcPts val="0"/>
              </a:spcAft>
              <a:buSzPts val="6000"/>
              <a:buNone/>
              <a:defRPr sz="8000"/>
            </a:lvl3pPr>
            <a:lvl4pPr lvl="3" algn="l">
              <a:lnSpc>
                <a:spcPct val="100000"/>
              </a:lnSpc>
              <a:spcBef>
                <a:spcPts val="0"/>
              </a:spcBef>
              <a:spcAft>
                <a:spcPts val="0"/>
              </a:spcAft>
              <a:buSzPts val="6000"/>
              <a:buNone/>
              <a:defRPr sz="8000"/>
            </a:lvl4pPr>
            <a:lvl5pPr lvl="4" algn="l">
              <a:lnSpc>
                <a:spcPct val="100000"/>
              </a:lnSpc>
              <a:spcBef>
                <a:spcPts val="0"/>
              </a:spcBef>
              <a:spcAft>
                <a:spcPts val="0"/>
              </a:spcAft>
              <a:buSzPts val="6000"/>
              <a:buNone/>
              <a:defRPr sz="8000"/>
            </a:lvl5pPr>
            <a:lvl6pPr lvl="5" algn="l">
              <a:lnSpc>
                <a:spcPct val="100000"/>
              </a:lnSpc>
              <a:spcBef>
                <a:spcPts val="0"/>
              </a:spcBef>
              <a:spcAft>
                <a:spcPts val="0"/>
              </a:spcAft>
              <a:buSzPts val="6000"/>
              <a:buNone/>
              <a:defRPr sz="8000"/>
            </a:lvl6pPr>
            <a:lvl7pPr lvl="6" algn="l">
              <a:lnSpc>
                <a:spcPct val="100000"/>
              </a:lnSpc>
              <a:spcBef>
                <a:spcPts val="0"/>
              </a:spcBef>
              <a:spcAft>
                <a:spcPts val="0"/>
              </a:spcAft>
              <a:buSzPts val="6000"/>
              <a:buNone/>
              <a:defRPr sz="8000"/>
            </a:lvl7pPr>
            <a:lvl8pPr lvl="7" algn="l">
              <a:lnSpc>
                <a:spcPct val="100000"/>
              </a:lnSpc>
              <a:spcBef>
                <a:spcPts val="0"/>
              </a:spcBef>
              <a:spcAft>
                <a:spcPts val="0"/>
              </a:spcAft>
              <a:buSzPts val="6000"/>
              <a:buNone/>
              <a:defRPr sz="8000"/>
            </a:lvl8pPr>
            <a:lvl9pPr lvl="8" algn="l">
              <a:lnSpc>
                <a:spcPct val="100000"/>
              </a:lnSpc>
              <a:spcBef>
                <a:spcPts val="0"/>
              </a:spcBef>
              <a:spcAft>
                <a:spcPts val="0"/>
              </a:spcAft>
              <a:buSzPts val="6000"/>
              <a:buNone/>
              <a:defRPr sz="8000"/>
            </a:lvl9pPr>
          </a:lstStyle>
          <a:p>
            <a:endParaRPr/>
          </a:p>
        </p:txBody>
      </p:sp>
      <p:sp>
        <p:nvSpPr>
          <p:cNvPr id="44" name="Google Shape;44;p19"/>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1061499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5"/>
        <p:cNvGrpSpPr/>
        <p:nvPr/>
      </p:nvGrpSpPr>
      <p:grpSpPr>
        <a:xfrm>
          <a:off x="0" y="0"/>
          <a:ext cx="0" cy="0"/>
          <a:chOff x="0" y="0"/>
          <a:chExt cx="0" cy="0"/>
        </a:xfrm>
      </p:grpSpPr>
      <p:sp>
        <p:nvSpPr>
          <p:cNvPr id="46" name="Google Shape;46;p20"/>
          <p:cNvSpPr/>
          <p:nvPr/>
        </p:nvSpPr>
        <p:spPr>
          <a:xfrm flipH="1">
            <a:off x="0" y="0"/>
            <a:ext cx="60960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7" name="Google Shape;47;p20"/>
          <p:cNvSpPr/>
          <p:nvPr/>
        </p:nvSpPr>
        <p:spPr>
          <a:xfrm rot="5400000">
            <a:off x="2595233" y="3357000"/>
            <a:ext cx="68572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8" name="Google Shape;48;p20"/>
          <p:cNvSpPr txBox="1">
            <a:spLocks noGrp="1"/>
          </p:cNvSpPr>
          <p:nvPr>
            <p:ph type="title"/>
          </p:nvPr>
        </p:nvSpPr>
        <p:spPr>
          <a:xfrm>
            <a:off x="354000" y="1644233"/>
            <a:ext cx="5393600" cy="19764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4200"/>
              <a:buNone/>
              <a:defRPr sz="5600">
                <a:solidFill>
                  <a:schemeClr val="dk2"/>
                </a:solidFill>
              </a:defRPr>
            </a:lvl1pPr>
            <a:lvl2pPr lvl="1" algn="ctr">
              <a:lnSpc>
                <a:spcPct val="100000"/>
              </a:lnSpc>
              <a:spcBef>
                <a:spcPts val="0"/>
              </a:spcBef>
              <a:spcAft>
                <a:spcPts val="0"/>
              </a:spcAft>
              <a:buClr>
                <a:schemeClr val="dk2"/>
              </a:buClr>
              <a:buSzPts val="4200"/>
              <a:buNone/>
              <a:defRPr sz="5600">
                <a:solidFill>
                  <a:schemeClr val="dk2"/>
                </a:solidFill>
              </a:defRPr>
            </a:lvl2pPr>
            <a:lvl3pPr lvl="2" algn="ctr">
              <a:lnSpc>
                <a:spcPct val="100000"/>
              </a:lnSpc>
              <a:spcBef>
                <a:spcPts val="0"/>
              </a:spcBef>
              <a:spcAft>
                <a:spcPts val="0"/>
              </a:spcAft>
              <a:buClr>
                <a:schemeClr val="dk2"/>
              </a:buClr>
              <a:buSzPts val="4200"/>
              <a:buNone/>
              <a:defRPr sz="5600">
                <a:solidFill>
                  <a:schemeClr val="dk2"/>
                </a:solidFill>
              </a:defRPr>
            </a:lvl3pPr>
            <a:lvl4pPr lvl="3" algn="ctr">
              <a:lnSpc>
                <a:spcPct val="100000"/>
              </a:lnSpc>
              <a:spcBef>
                <a:spcPts val="0"/>
              </a:spcBef>
              <a:spcAft>
                <a:spcPts val="0"/>
              </a:spcAft>
              <a:buClr>
                <a:schemeClr val="dk2"/>
              </a:buClr>
              <a:buSzPts val="4200"/>
              <a:buNone/>
              <a:defRPr sz="5600">
                <a:solidFill>
                  <a:schemeClr val="dk2"/>
                </a:solidFill>
              </a:defRPr>
            </a:lvl4pPr>
            <a:lvl5pPr lvl="4" algn="ctr">
              <a:lnSpc>
                <a:spcPct val="100000"/>
              </a:lnSpc>
              <a:spcBef>
                <a:spcPts val="0"/>
              </a:spcBef>
              <a:spcAft>
                <a:spcPts val="0"/>
              </a:spcAft>
              <a:buClr>
                <a:schemeClr val="dk2"/>
              </a:buClr>
              <a:buSzPts val="4200"/>
              <a:buNone/>
              <a:defRPr sz="5600">
                <a:solidFill>
                  <a:schemeClr val="dk2"/>
                </a:solidFill>
              </a:defRPr>
            </a:lvl5pPr>
            <a:lvl6pPr lvl="5" algn="ctr">
              <a:lnSpc>
                <a:spcPct val="100000"/>
              </a:lnSpc>
              <a:spcBef>
                <a:spcPts val="0"/>
              </a:spcBef>
              <a:spcAft>
                <a:spcPts val="0"/>
              </a:spcAft>
              <a:buClr>
                <a:schemeClr val="dk2"/>
              </a:buClr>
              <a:buSzPts val="4200"/>
              <a:buNone/>
              <a:defRPr sz="5600">
                <a:solidFill>
                  <a:schemeClr val="dk2"/>
                </a:solidFill>
              </a:defRPr>
            </a:lvl6pPr>
            <a:lvl7pPr lvl="6" algn="ctr">
              <a:lnSpc>
                <a:spcPct val="100000"/>
              </a:lnSpc>
              <a:spcBef>
                <a:spcPts val="0"/>
              </a:spcBef>
              <a:spcAft>
                <a:spcPts val="0"/>
              </a:spcAft>
              <a:buClr>
                <a:schemeClr val="dk2"/>
              </a:buClr>
              <a:buSzPts val="4200"/>
              <a:buNone/>
              <a:defRPr sz="5600">
                <a:solidFill>
                  <a:schemeClr val="dk2"/>
                </a:solidFill>
              </a:defRPr>
            </a:lvl7pPr>
            <a:lvl8pPr lvl="7" algn="ctr">
              <a:lnSpc>
                <a:spcPct val="100000"/>
              </a:lnSpc>
              <a:spcBef>
                <a:spcPts val="0"/>
              </a:spcBef>
              <a:spcAft>
                <a:spcPts val="0"/>
              </a:spcAft>
              <a:buClr>
                <a:schemeClr val="dk2"/>
              </a:buClr>
              <a:buSzPts val="4200"/>
              <a:buNone/>
              <a:defRPr sz="5600">
                <a:solidFill>
                  <a:schemeClr val="dk2"/>
                </a:solidFill>
              </a:defRPr>
            </a:lvl8pPr>
            <a:lvl9pPr lvl="8" algn="ctr">
              <a:lnSpc>
                <a:spcPct val="100000"/>
              </a:lnSpc>
              <a:spcBef>
                <a:spcPts val="0"/>
              </a:spcBef>
              <a:spcAft>
                <a:spcPts val="0"/>
              </a:spcAft>
              <a:buClr>
                <a:schemeClr val="dk2"/>
              </a:buClr>
              <a:buSzPts val="4200"/>
              <a:buNone/>
              <a:defRPr sz="5600">
                <a:solidFill>
                  <a:schemeClr val="dk2"/>
                </a:solidFill>
              </a:defRPr>
            </a:lvl9pPr>
          </a:lstStyle>
          <a:p>
            <a:endParaRPr/>
          </a:p>
        </p:txBody>
      </p:sp>
      <p:sp>
        <p:nvSpPr>
          <p:cNvPr id="49" name="Google Shape;49;p20"/>
          <p:cNvSpPr txBox="1">
            <a:spLocks noGrp="1"/>
          </p:cNvSpPr>
          <p:nvPr>
            <p:ph type="subTitle" idx="1"/>
          </p:nvPr>
        </p:nvSpPr>
        <p:spPr>
          <a:xfrm>
            <a:off x="354000" y="3705956"/>
            <a:ext cx="5393600" cy="16468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50" name="Google Shape;50;p20"/>
          <p:cNvSpPr txBox="1">
            <a:spLocks noGrp="1"/>
          </p:cNvSpPr>
          <p:nvPr>
            <p:ph type="body" idx="2"/>
          </p:nvPr>
        </p:nvSpPr>
        <p:spPr>
          <a:xfrm>
            <a:off x="6586000" y="965600"/>
            <a:ext cx="5116000" cy="4926800"/>
          </a:xfrm>
          <a:prstGeom prst="rect">
            <a:avLst/>
          </a:prstGeom>
          <a:noFill/>
          <a:ln>
            <a:noFill/>
          </a:ln>
        </p:spPr>
        <p:txBody>
          <a:bodyPr spcFirstLastPara="1" wrap="square" lIns="91425" tIns="91425" rIns="91425" bIns="91425" anchor="ctr" anchorCtr="0">
            <a:noAutofit/>
          </a:bodyPr>
          <a:lstStyle>
            <a:lvl1pPr marL="609585" lvl="0" indent="-457189" algn="l">
              <a:lnSpc>
                <a:spcPct val="115000"/>
              </a:lnSpc>
              <a:spcBef>
                <a:spcPts val="0"/>
              </a:spcBef>
              <a:spcAft>
                <a:spcPts val="0"/>
              </a:spcAft>
              <a:buClr>
                <a:schemeClr val="lt1"/>
              </a:buClr>
              <a:buSzPts val="1800"/>
              <a:buChar char="●"/>
              <a:defRPr>
                <a:solidFill>
                  <a:schemeClr val="lt1"/>
                </a:solidFill>
              </a:defRPr>
            </a:lvl1pPr>
            <a:lvl2pPr marL="1219170" lvl="1" indent="-423323" algn="l">
              <a:lnSpc>
                <a:spcPct val="115000"/>
              </a:lnSpc>
              <a:spcBef>
                <a:spcPts val="2133"/>
              </a:spcBef>
              <a:spcAft>
                <a:spcPts val="0"/>
              </a:spcAft>
              <a:buClr>
                <a:schemeClr val="lt1"/>
              </a:buClr>
              <a:buSzPts val="1400"/>
              <a:buChar char="○"/>
              <a:defRPr>
                <a:solidFill>
                  <a:schemeClr val="lt1"/>
                </a:solidFill>
              </a:defRPr>
            </a:lvl2pPr>
            <a:lvl3pPr marL="1828754" lvl="2" indent="-423323" algn="l">
              <a:lnSpc>
                <a:spcPct val="115000"/>
              </a:lnSpc>
              <a:spcBef>
                <a:spcPts val="2133"/>
              </a:spcBef>
              <a:spcAft>
                <a:spcPts val="0"/>
              </a:spcAft>
              <a:buClr>
                <a:schemeClr val="lt1"/>
              </a:buClr>
              <a:buSzPts val="1400"/>
              <a:buChar char="■"/>
              <a:defRPr>
                <a:solidFill>
                  <a:schemeClr val="lt1"/>
                </a:solidFill>
              </a:defRPr>
            </a:lvl3pPr>
            <a:lvl4pPr marL="2438339" lvl="3" indent="-423323" algn="l">
              <a:lnSpc>
                <a:spcPct val="115000"/>
              </a:lnSpc>
              <a:spcBef>
                <a:spcPts val="2133"/>
              </a:spcBef>
              <a:spcAft>
                <a:spcPts val="0"/>
              </a:spcAft>
              <a:buClr>
                <a:schemeClr val="lt1"/>
              </a:buClr>
              <a:buSzPts val="1400"/>
              <a:buChar char="●"/>
              <a:defRPr>
                <a:solidFill>
                  <a:schemeClr val="lt1"/>
                </a:solidFill>
              </a:defRPr>
            </a:lvl4pPr>
            <a:lvl5pPr marL="3047924" lvl="4" indent="-423323" algn="l">
              <a:lnSpc>
                <a:spcPct val="115000"/>
              </a:lnSpc>
              <a:spcBef>
                <a:spcPts val="2133"/>
              </a:spcBef>
              <a:spcAft>
                <a:spcPts val="0"/>
              </a:spcAft>
              <a:buClr>
                <a:schemeClr val="lt1"/>
              </a:buClr>
              <a:buSzPts val="1400"/>
              <a:buChar char="○"/>
              <a:defRPr>
                <a:solidFill>
                  <a:schemeClr val="lt1"/>
                </a:solidFill>
              </a:defRPr>
            </a:lvl5pPr>
            <a:lvl6pPr marL="3657509" lvl="5" indent="-423323" algn="l">
              <a:lnSpc>
                <a:spcPct val="115000"/>
              </a:lnSpc>
              <a:spcBef>
                <a:spcPts val="2133"/>
              </a:spcBef>
              <a:spcAft>
                <a:spcPts val="0"/>
              </a:spcAft>
              <a:buClr>
                <a:schemeClr val="lt1"/>
              </a:buClr>
              <a:buSzPts val="1400"/>
              <a:buChar char="■"/>
              <a:defRPr>
                <a:solidFill>
                  <a:schemeClr val="lt1"/>
                </a:solidFill>
              </a:defRPr>
            </a:lvl6pPr>
            <a:lvl7pPr marL="4267093" lvl="6" indent="-423323" algn="l">
              <a:lnSpc>
                <a:spcPct val="115000"/>
              </a:lnSpc>
              <a:spcBef>
                <a:spcPts val="2133"/>
              </a:spcBef>
              <a:spcAft>
                <a:spcPts val="0"/>
              </a:spcAft>
              <a:buClr>
                <a:schemeClr val="lt1"/>
              </a:buClr>
              <a:buSzPts val="1400"/>
              <a:buChar char="●"/>
              <a:defRPr>
                <a:solidFill>
                  <a:schemeClr val="lt1"/>
                </a:solidFill>
              </a:defRPr>
            </a:lvl7pPr>
            <a:lvl8pPr marL="4876678" lvl="7" indent="-423323" algn="l">
              <a:lnSpc>
                <a:spcPct val="115000"/>
              </a:lnSpc>
              <a:spcBef>
                <a:spcPts val="2133"/>
              </a:spcBef>
              <a:spcAft>
                <a:spcPts val="0"/>
              </a:spcAft>
              <a:buClr>
                <a:schemeClr val="lt1"/>
              </a:buClr>
              <a:buSzPts val="1400"/>
              <a:buChar char="○"/>
              <a:defRPr>
                <a:solidFill>
                  <a:schemeClr val="lt1"/>
                </a:solidFill>
              </a:defRPr>
            </a:lvl8pPr>
            <a:lvl9pPr marL="5486263" lvl="8" indent="-423323" algn="l">
              <a:lnSpc>
                <a:spcPct val="115000"/>
              </a:lnSpc>
              <a:spcBef>
                <a:spcPts val="2133"/>
              </a:spcBef>
              <a:spcAft>
                <a:spcPts val="2133"/>
              </a:spcAft>
              <a:buClr>
                <a:schemeClr val="lt1"/>
              </a:buClr>
              <a:buSzPts val="1400"/>
              <a:buChar char="■"/>
              <a:defRPr>
                <a:solidFill>
                  <a:schemeClr val="lt1"/>
                </a:solidFill>
              </a:defRPr>
            </a:lvl9pPr>
          </a:lstStyle>
          <a:p>
            <a:endParaRPr/>
          </a:p>
        </p:txBody>
      </p:sp>
      <p:sp>
        <p:nvSpPr>
          <p:cNvPr id="51" name="Google Shape;51;p20"/>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7380436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52"/>
        <p:cNvGrpSpPr/>
        <p:nvPr/>
      </p:nvGrpSpPr>
      <p:grpSpPr>
        <a:xfrm>
          <a:off x="0" y="0"/>
          <a:ext cx="0" cy="0"/>
          <a:chOff x="0" y="0"/>
          <a:chExt cx="0" cy="0"/>
        </a:xfrm>
      </p:grpSpPr>
      <p:sp>
        <p:nvSpPr>
          <p:cNvPr id="53" name="Google Shape;53;p21"/>
          <p:cNvSpPr txBox="1"/>
          <p:nvPr/>
        </p:nvSpPr>
        <p:spPr>
          <a:xfrm rot="10800000" flipH="1">
            <a:off x="0" y="0"/>
            <a:ext cx="12192000" cy="62612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4" name="Google Shape;54;p21"/>
          <p:cNvSpPr/>
          <p:nvPr/>
        </p:nvSpPr>
        <p:spPr>
          <a:xfrm rot="10800000" flipH="1">
            <a:off x="0" y="6163633"/>
            <a:ext cx="12192000" cy="98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5" name="Google Shape;55;p21"/>
          <p:cNvSpPr txBox="1">
            <a:spLocks noGrp="1"/>
          </p:cNvSpPr>
          <p:nvPr>
            <p:ph type="body" idx="1"/>
          </p:nvPr>
        </p:nvSpPr>
        <p:spPr>
          <a:xfrm>
            <a:off x="76200" y="6262433"/>
            <a:ext cx="11176000" cy="595600"/>
          </a:xfrm>
          <a:prstGeom prst="rect">
            <a:avLst/>
          </a:prstGeom>
          <a:noFill/>
          <a:ln>
            <a:noFill/>
          </a:ln>
        </p:spPr>
        <p:txBody>
          <a:bodyPr spcFirstLastPara="1" wrap="square" lIns="91425" tIns="91425" rIns="91425" bIns="91425" anchor="ctr" anchorCtr="0">
            <a:noAutofit/>
          </a:bodyPr>
          <a:lstStyle>
            <a:lvl1pPr marL="609585" lvl="0" indent="-304792" algn="l">
              <a:lnSpc>
                <a:spcPct val="100000"/>
              </a:lnSpc>
              <a:spcBef>
                <a:spcPts val="0"/>
              </a:spcBef>
              <a:spcAft>
                <a:spcPts val="0"/>
              </a:spcAft>
              <a:buClr>
                <a:schemeClr val="lt1"/>
              </a:buClr>
              <a:buSzPts val="1200"/>
              <a:buNone/>
              <a:defRPr sz="1600">
                <a:solidFill>
                  <a:schemeClr val="lt1"/>
                </a:solidFill>
              </a:defRPr>
            </a:lvl1pPr>
          </a:lstStyle>
          <a:p>
            <a:endParaRPr/>
          </a:p>
        </p:txBody>
      </p:sp>
      <p:sp>
        <p:nvSpPr>
          <p:cNvPr id="56" name="Google Shape;56;p21"/>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2774586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ig number">
  <p:cSld name="Big number">
    <p:bg>
      <p:bgPr>
        <a:solidFill>
          <a:schemeClr val="accent4"/>
        </a:solidFill>
        <a:effectLst/>
      </p:bgPr>
    </p:bg>
    <p:spTree>
      <p:nvGrpSpPr>
        <p:cNvPr id="1" name="Shape 57"/>
        <p:cNvGrpSpPr/>
        <p:nvPr/>
      </p:nvGrpSpPr>
      <p:grpSpPr>
        <a:xfrm>
          <a:off x="0" y="0"/>
          <a:ext cx="0" cy="0"/>
          <a:chOff x="0" y="0"/>
          <a:chExt cx="0" cy="0"/>
        </a:xfrm>
      </p:grpSpPr>
      <p:sp>
        <p:nvSpPr>
          <p:cNvPr id="58" name="Google Shape;58;p22"/>
          <p:cNvSpPr txBox="1">
            <a:spLocks noGrp="1"/>
          </p:cNvSpPr>
          <p:nvPr>
            <p:ph type="title" hasCustomPrompt="1"/>
          </p:nvPr>
        </p:nvSpPr>
        <p:spPr>
          <a:xfrm>
            <a:off x="634000" y="1678033"/>
            <a:ext cx="10962800" cy="26180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12000"/>
              <a:buNone/>
              <a:defRPr sz="16000">
                <a:solidFill>
                  <a:schemeClr val="dk2"/>
                </a:solidFill>
              </a:defRPr>
            </a:lvl1pPr>
            <a:lvl2pPr lvl="1" algn="ctr">
              <a:lnSpc>
                <a:spcPct val="100000"/>
              </a:lnSpc>
              <a:spcBef>
                <a:spcPts val="0"/>
              </a:spcBef>
              <a:spcAft>
                <a:spcPts val="0"/>
              </a:spcAft>
              <a:buClr>
                <a:schemeClr val="dk2"/>
              </a:buClr>
              <a:buSzPts val="12000"/>
              <a:buNone/>
              <a:defRPr sz="16000">
                <a:solidFill>
                  <a:schemeClr val="dk2"/>
                </a:solidFill>
              </a:defRPr>
            </a:lvl2pPr>
            <a:lvl3pPr lvl="2" algn="ctr">
              <a:lnSpc>
                <a:spcPct val="100000"/>
              </a:lnSpc>
              <a:spcBef>
                <a:spcPts val="0"/>
              </a:spcBef>
              <a:spcAft>
                <a:spcPts val="0"/>
              </a:spcAft>
              <a:buClr>
                <a:schemeClr val="dk2"/>
              </a:buClr>
              <a:buSzPts val="12000"/>
              <a:buNone/>
              <a:defRPr sz="16000">
                <a:solidFill>
                  <a:schemeClr val="dk2"/>
                </a:solidFill>
              </a:defRPr>
            </a:lvl3pPr>
            <a:lvl4pPr lvl="3" algn="ctr">
              <a:lnSpc>
                <a:spcPct val="100000"/>
              </a:lnSpc>
              <a:spcBef>
                <a:spcPts val="0"/>
              </a:spcBef>
              <a:spcAft>
                <a:spcPts val="0"/>
              </a:spcAft>
              <a:buClr>
                <a:schemeClr val="dk2"/>
              </a:buClr>
              <a:buSzPts val="12000"/>
              <a:buNone/>
              <a:defRPr sz="16000">
                <a:solidFill>
                  <a:schemeClr val="dk2"/>
                </a:solidFill>
              </a:defRPr>
            </a:lvl4pPr>
            <a:lvl5pPr lvl="4" algn="ctr">
              <a:lnSpc>
                <a:spcPct val="100000"/>
              </a:lnSpc>
              <a:spcBef>
                <a:spcPts val="0"/>
              </a:spcBef>
              <a:spcAft>
                <a:spcPts val="0"/>
              </a:spcAft>
              <a:buClr>
                <a:schemeClr val="dk2"/>
              </a:buClr>
              <a:buSzPts val="12000"/>
              <a:buNone/>
              <a:defRPr sz="16000">
                <a:solidFill>
                  <a:schemeClr val="dk2"/>
                </a:solidFill>
              </a:defRPr>
            </a:lvl5pPr>
            <a:lvl6pPr lvl="5" algn="ctr">
              <a:lnSpc>
                <a:spcPct val="100000"/>
              </a:lnSpc>
              <a:spcBef>
                <a:spcPts val="0"/>
              </a:spcBef>
              <a:spcAft>
                <a:spcPts val="0"/>
              </a:spcAft>
              <a:buClr>
                <a:schemeClr val="dk2"/>
              </a:buClr>
              <a:buSzPts val="12000"/>
              <a:buNone/>
              <a:defRPr sz="16000">
                <a:solidFill>
                  <a:schemeClr val="dk2"/>
                </a:solidFill>
              </a:defRPr>
            </a:lvl6pPr>
            <a:lvl7pPr lvl="6" algn="ctr">
              <a:lnSpc>
                <a:spcPct val="100000"/>
              </a:lnSpc>
              <a:spcBef>
                <a:spcPts val="0"/>
              </a:spcBef>
              <a:spcAft>
                <a:spcPts val="0"/>
              </a:spcAft>
              <a:buClr>
                <a:schemeClr val="dk2"/>
              </a:buClr>
              <a:buSzPts val="12000"/>
              <a:buNone/>
              <a:defRPr sz="16000">
                <a:solidFill>
                  <a:schemeClr val="dk2"/>
                </a:solidFill>
              </a:defRPr>
            </a:lvl7pPr>
            <a:lvl8pPr lvl="7" algn="ctr">
              <a:lnSpc>
                <a:spcPct val="100000"/>
              </a:lnSpc>
              <a:spcBef>
                <a:spcPts val="0"/>
              </a:spcBef>
              <a:spcAft>
                <a:spcPts val="0"/>
              </a:spcAft>
              <a:buClr>
                <a:schemeClr val="dk2"/>
              </a:buClr>
              <a:buSzPts val="12000"/>
              <a:buNone/>
              <a:defRPr sz="16000">
                <a:solidFill>
                  <a:schemeClr val="dk2"/>
                </a:solidFill>
              </a:defRPr>
            </a:lvl8pPr>
            <a:lvl9pPr lvl="8" algn="ctr">
              <a:lnSpc>
                <a:spcPct val="100000"/>
              </a:lnSpc>
              <a:spcBef>
                <a:spcPts val="0"/>
              </a:spcBef>
              <a:spcAft>
                <a:spcPts val="0"/>
              </a:spcAft>
              <a:buClr>
                <a:schemeClr val="dk2"/>
              </a:buClr>
              <a:buSzPts val="12000"/>
              <a:buNone/>
              <a:defRPr sz="16000">
                <a:solidFill>
                  <a:schemeClr val="dk2"/>
                </a:solidFill>
              </a:defRPr>
            </a:lvl9pPr>
          </a:lstStyle>
          <a:p>
            <a:r>
              <a:t>xx%</a:t>
            </a:r>
          </a:p>
        </p:txBody>
      </p:sp>
      <p:sp>
        <p:nvSpPr>
          <p:cNvPr id="59" name="Google Shape;59;p22"/>
          <p:cNvSpPr txBox="1">
            <a:spLocks noGrp="1"/>
          </p:cNvSpPr>
          <p:nvPr>
            <p:ph type="body" idx="1"/>
          </p:nvPr>
        </p:nvSpPr>
        <p:spPr>
          <a:xfrm>
            <a:off x="634000" y="4406167"/>
            <a:ext cx="10962800" cy="1734400"/>
          </a:xfrm>
          <a:prstGeom prst="rect">
            <a:avLst/>
          </a:prstGeom>
          <a:noFill/>
          <a:ln>
            <a:noFill/>
          </a:ln>
        </p:spPr>
        <p:txBody>
          <a:bodyPr spcFirstLastPara="1" wrap="square" lIns="91425" tIns="91425" rIns="91425" bIns="91425" anchor="t" anchorCtr="0">
            <a:noAutofit/>
          </a:bodyPr>
          <a:lstStyle>
            <a:lvl1pPr marL="609585" lvl="0" indent="-457189" algn="ctr">
              <a:lnSpc>
                <a:spcPct val="115000"/>
              </a:lnSpc>
              <a:spcBef>
                <a:spcPts val="0"/>
              </a:spcBef>
              <a:spcAft>
                <a:spcPts val="0"/>
              </a:spcAft>
              <a:buSzPts val="1800"/>
              <a:buChar char="●"/>
              <a:defRPr/>
            </a:lvl1pPr>
            <a:lvl2pPr marL="1219170" lvl="1" indent="-423323" algn="ctr">
              <a:lnSpc>
                <a:spcPct val="115000"/>
              </a:lnSpc>
              <a:spcBef>
                <a:spcPts val="2133"/>
              </a:spcBef>
              <a:spcAft>
                <a:spcPts val="0"/>
              </a:spcAft>
              <a:buSzPts val="1400"/>
              <a:buChar char="○"/>
              <a:defRPr/>
            </a:lvl2pPr>
            <a:lvl3pPr marL="1828754" lvl="2" indent="-423323" algn="ctr">
              <a:lnSpc>
                <a:spcPct val="115000"/>
              </a:lnSpc>
              <a:spcBef>
                <a:spcPts val="2133"/>
              </a:spcBef>
              <a:spcAft>
                <a:spcPts val="0"/>
              </a:spcAft>
              <a:buSzPts val="1400"/>
              <a:buChar char="■"/>
              <a:defRPr/>
            </a:lvl3pPr>
            <a:lvl4pPr marL="2438339" lvl="3" indent="-423323" algn="ctr">
              <a:lnSpc>
                <a:spcPct val="115000"/>
              </a:lnSpc>
              <a:spcBef>
                <a:spcPts val="2133"/>
              </a:spcBef>
              <a:spcAft>
                <a:spcPts val="0"/>
              </a:spcAft>
              <a:buSzPts val="1400"/>
              <a:buChar char="●"/>
              <a:defRPr/>
            </a:lvl4pPr>
            <a:lvl5pPr marL="3047924" lvl="4" indent="-423323" algn="ctr">
              <a:lnSpc>
                <a:spcPct val="115000"/>
              </a:lnSpc>
              <a:spcBef>
                <a:spcPts val="2133"/>
              </a:spcBef>
              <a:spcAft>
                <a:spcPts val="0"/>
              </a:spcAft>
              <a:buSzPts val="1400"/>
              <a:buChar char="○"/>
              <a:defRPr/>
            </a:lvl5pPr>
            <a:lvl6pPr marL="3657509" lvl="5" indent="-423323" algn="ctr">
              <a:lnSpc>
                <a:spcPct val="115000"/>
              </a:lnSpc>
              <a:spcBef>
                <a:spcPts val="2133"/>
              </a:spcBef>
              <a:spcAft>
                <a:spcPts val="0"/>
              </a:spcAft>
              <a:buSzPts val="1400"/>
              <a:buChar char="■"/>
              <a:defRPr/>
            </a:lvl6pPr>
            <a:lvl7pPr marL="4267093" lvl="6" indent="-423323" algn="ctr">
              <a:lnSpc>
                <a:spcPct val="115000"/>
              </a:lnSpc>
              <a:spcBef>
                <a:spcPts val="2133"/>
              </a:spcBef>
              <a:spcAft>
                <a:spcPts val="0"/>
              </a:spcAft>
              <a:buSzPts val="1400"/>
              <a:buChar char="●"/>
              <a:defRPr/>
            </a:lvl7pPr>
            <a:lvl8pPr marL="4876678" lvl="7" indent="-423323" algn="ctr">
              <a:lnSpc>
                <a:spcPct val="115000"/>
              </a:lnSpc>
              <a:spcBef>
                <a:spcPts val="2133"/>
              </a:spcBef>
              <a:spcAft>
                <a:spcPts val="0"/>
              </a:spcAft>
              <a:buSzPts val="1400"/>
              <a:buChar char="○"/>
              <a:defRPr/>
            </a:lvl8pPr>
            <a:lvl9pPr marL="5486263" lvl="8" indent="-423323" algn="ctr">
              <a:lnSpc>
                <a:spcPct val="115000"/>
              </a:lnSpc>
              <a:spcBef>
                <a:spcPts val="2133"/>
              </a:spcBef>
              <a:spcAft>
                <a:spcPts val="2133"/>
              </a:spcAft>
              <a:buSzPts val="1400"/>
              <a:buChar char="■"/>
              <a:defRPr/>
            </a:lvl9pPr>
          </a:lstStyle>
          <a:p>
            <a:endParaRPr/>
          </a:p>
        </p:txBody>
      </p:sp>
      <p:sp>
        <p:nvSpPr>
          <p:cNvPr id="60" name="Google Shape;60;p22"/>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732890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2629410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23"/>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75203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May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05106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May 2023</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129729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May 2023</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93200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May 2023</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324520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May 2023</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283645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84724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11847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May 2023</a:t>
            </a:r>
            <a:endParaRPr lang="en-GB" dirty="0"/>
          </a:p>
        </p:txBody>
      </p:sp>
      <p:sp>
        <p:nvSpPr>
          <p:cNvPr id="1028" name="Rectangle 4"/>
          <p:cNvSpPr>
            <a:spLocks noGrp="1" noChangeArrowheads="1"/>
          </p:cNvSpPr>
          <p:nvPr>
            <p:ph type="ftr"/>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29218" y="6558296"/>
            <a:ext cx="459315"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502400"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a:solidFill>
                  <a:schemeClr val="tx1"/>
                </a:solidFill>
                <a:effectLst/>
              </a:rPr>
              <a:t>11-23-0591r0 </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009877954"/>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1pPr>
            <a:lvl2pPr marR="0" lvl="1"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2pPr>
            <a:lvl3pPr marR="0" lvl="2"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3pPr>
            <a:lvl4pPr marR="0" lvl="3"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4pPr>
            <a:lvl5pPr marR="0" lvl="4"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5pPr>
            <a:lvl6pPr marR="0" lvl="5"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6pPr>
            <a:lvl7pPr marR="0" lvl="6"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7pPr>
            <a:lvl8pPr marR="0" lvl="7"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8pPr>
            <a:lvl9pPr marR="0" lvl="8"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9pPr>
          </a:lstStyle>
          <a:p>
            <a:endParaRPr/>
          </a:p>
        </p:txBody>
      </p:sp>
      <p:sp>
        <p:nvSpPr>
          <p:cNvPr id="7" name="Google Shape;7;p12"/>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lt2"/>
              </a:buClr>
              <a:buSzPts val="1800"/>
              <a:buFont typeface="Roboto"/>
              <a:buChar char="●"/>
              <a:defRPr sz="1800" b="0" i="0" u="none" strike="noStrike" cap="none">
                <a:solidFill>
                  <a:schemeClr val="lt2"/>
                </a:solidFill>
                <a:latin typeface="Roboto"/>
                <a:ea typeface="Roboto"/>
                <a:cs typeface="Roboto"/>
                <a:sym typeface="Roboto"/>
              </a:defRPr>
            </a:lvl1pPr>
            <a:lvl2pPr marL="914400" marR="0" lvl="1"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2pPr>
            <a:lvl3pPr marL="1371600" marR="0" lvl="2"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3pPr>
            <a:lvl4pPr marL="1828800" marR="0" lvl="3"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4pPr>
            <a:lvl5pPr marL="2286000" marR="0" lvl="4"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5pPr>
            <a:lvl6pPr marL="2743200" marR="0" lvl="5"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6pPr>
            <a:lvl7pPr marL="3200400" marR="0" lvl="6"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7pPr>
            <a:lvl8pPr marL="3657600" marR="0" lvl="7"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lt2"/>
              </a:buClr>
              <a:buSzPts val="1400"/>
              <a:buFont typeface="Roboto"/>
              <a:buChar char="■"/>
              <a:defRPr sz="1400" b="0" i="0" u="none" strike="noStrike" cap="none">
                <a:solidFill>
                  <a:schemeClr val="lt2"/>
                </a:solidFill>
                <a:latin typeface="Roboto"/>
                <a:ea typeface="Roboto"/>
                <a:cs typeface="Roboto"/>
                <a:sym typeface="Roboto"/>
              </a:defRPr>
            </a:lvl9pPr>
          </a:lstStyle>
          <a:p>
            <a:endParaRPr/>
          </a:p>
        </p:txBody>
      </p:sp>
      <p:sp>
        <p:nvSpPr>
          <p:cNvPr id="8" name="Google Shape;8;p12"/>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168635943"/>
      </p:ext>
    </p:extLst>
  </p:cSld>
  <p:clrMap bg1="lt1" tx1="dk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hyperlink" Target="https://cvent.me/NK7vPg"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hyperlink" Target="mailto:802info@facetoface-events.com"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ieee802.linespeed.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22/ec-22-0003-00-00EC-future-802-plenary-venue-contract-status.xls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mentor.ieee.org/802-ec/dcn/23/ec-23-0001-02-WCSG-ieee-802wcsc-meeting-venue-manager-report-2023.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mailto:dawns@facetoface-events.com" TargetMode="External"/><Relationship Id="rId2" Type="http://schemas.openxmlformats.org/officeDocument/2006/relationships/notesSlide" Target="../notesSlides/notesSlide4.xml"/><Relationship Id="rId1" Type="http://schemas.openxmlformats.org/officeDocument/2006/relationships/slideLayout" Target="../slideLayouts/slideLayout11.xml"/><Relationship Id="rId5" Type="http://schemas.openxmlformats.org/officeDocument/2006/relationships/hyperlink" Target="mailto:rick@linespeed.com" TargetMode="External"/><Relationship Id="rId4" Type="http://schemas.openxmlformats.org/officeDocument/2006/relationships/hyperlink" Target="mailto:lisa@facetoface-events.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chedule.802world.com/schedule/schedule/show"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hyperlink" Target="https://cvent.me/aLzx3V" TargetMode="External"/><Relationship Id="rId5" Type="http://schemas.openxmlformats.org/officeDocument/2006/relationships/hyperlink" Target="https://imat.ieee.org/my-site/home" TargetMode="Externa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1st Vice Chair Report - 2023 May Interim </a:t>
            </a:r>
            <a:r>
              <a:rPr lang="en-US" b="0" i="0">
                <a:solidFill>
                  <a:srgbClr val="000000"/>
                </a:solidFill>
                <a:effectLst/>
                <a:latin typeface="Verdana" panose="020B0604030504040204" pitchFamily="34" charset="0"/>
              </a:rPr>
              <a:t>- Orlando</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2023-05-15</a:t>
            </a:r>
          </a:p>
        </p:txBody>
      </p:sp>
      <p:sp>
        <p:nvSpPr>
          <p:cNvPr id="6" name="Date Placeholder 3"/>
          <p:cNvSpPr>
            <a:spLocks noGrp="1"/>
          </p:cNvSpPr>
          <p:nvPr>
            <p:ph type="dt" idx="10"/>
          </p:nvPr>
        </p:nvSpPr>
        <p:spPr/>
        <p:txBody>
          <a:bodyPr/>
          <a:lstStyle/>
          <a:p>
            <a:r>
              <a:rPr lang="en-US"/>
              <a:t>May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FC3DD29-9CAC-4260-9BE4-AE28C71128F4}"/>
              </a:ext>
            </a:extLst>
          </p:cNvPr>
          <p:cNvGraphicFramePr>
            <a:graphicFrameLocks noChangeAspect="1"/>
          </p:cNvGraphicFramePr>
          <p:nvPr>
            <p:extLst>
              <p:ext uri="{D42A27DB-BD31-4B8C-83A1-F6EECF244321}">
                <p14:modId xmlns:p14="http://schemas.microsoft.com/office/powerpoint/2010/main" val="777685483"/>
              </p:ext>
            </p:extLst>
          </p:nvPr>
        </p:nvGraphicFramePr>
        <p:xfrm>
          <a:off x="993775" y="2382457"/>
          <a:ext cx="9750425" cy="2702307"/>
        </p:xfrm>
        <a:graphic>
          <a:graphicData uri="http://schemas.openxmlformats.org/presentationml/2006/ole">
            <mc:AlternateContent xmlns:mc="http://schemas.openxmlformats.org/markup-compatibility/2006">
              <mc:Choice xmlns:v="urn:schemas-microsoft-com:vml" Requires="v">
                <p:oleObj name="Document" r:id="rId3" imgW="8253180" imgH="2529696" progId="Word.Document.8">
                  <p:embed/>
                </p:oleObj>
              </mc:Choice>
              <mc:Fallback>
                <p:oleObj name="Document" r:id="rId3" imgW="8253180" imgH="2529696" progId="Word.Document.8">
                  <p:embed/>
                  <p:pic>
                    <p:nvPicPr>
                      <p:cNvPr id="9" name="Object 3">
                        <a:extLst>
                          <a:ext uri="{FF2B5EF4-FFF2-40B4-BE49-F238E27FC236}">
                            <a16:creationId xmlns:a16="http://schemas.microsoft.com/office/drawing/2014/main" id="{AFC3DD29-9CAC-4260-9BE4-AE28C71128F4}"/>
                          </a:ext>
                        </a:extLst>
                      </p:cNvPr>
                      <p:cNvPicPr>
                        <a:picLocks noChangeAspect="1" noChangeArrowheads="1"/>
                      </p:cNvPicPr>
                      <p:nvPr/>
                    </p:nvPicPr>
                    <p:blipFill>
                      <a:blip r:embed="rId4"/>
                      <a:srcRect/>
                      <a:stretch>
                        <a:fillRect/>
                      </a:stretch>
                    </p:blipFill>
                    <p:spPr bwMode="auto">
                      <a:xfrm>
                        <a:off x="993775" y="2382457"/>
                        <a:ext cx="9750425" cy="2702307"/>
                      </a:xfrm>
                      <a:prstGeom prst="rect">
                        <a:avLst/>
                      </a:prstGeom>
                      <a:noFill/>
                    </p:spPr>
                  </p:pic>
                </p:oleObj>
              </mc:Fallback>
            </mc:AlternateContent>
          </a:graphicData>
        </a:graphic>
      </p:graphicFrame>
      <p:sp>
        <p:nvSpPr>
          <p:cNvPr id="2" name="Footer Placeholder 1">
            <a:extLst>
              <a:ext uri="{FF2B5EF4-FFF2-40B4-BE49-F238E27FC236}">
                <a16:creationId xmlns:a16="http://schemas.microsoft.com/office/drawing/2014/main" id="{33DA98C5-8FA1-7F0F-88B8-A194A982B9B8}"/>
              </a:ext>
            </a:extLst>
          </p:cNvPr>
          <p:cNvSpPr>
            <a:spLocks noGrp="1"/>
          </p:cNvSpPr>
          <p:nvPr>
            <p:ph type="ftr" idx="11"/>
          </p:nvPr>
        </p:nvSpPr>
        <p:spPr/>
        <p:txBody>
          <a:bodyPr/>
          <a:lstStyle/>
          <a:p>
            <a:r>
              <a:rPr lang="en-GB"/>
              <a:t>Jon Rosdahl (Qualcomm)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6"/>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Audio Visual Support - In Person Sessions </a:t>
            </a:r>
            <a:endParaRPr/>
          </a:p>
        </p:txBody>
      </p:sp>
      <p:sp>
        <p:nvSpPr>
          <p:cNvPr id="102" name="Google Shape;102;p6"/>
          <p:cNvSpPr txBox="1">
            <a:spLocks noGrp="1"/>
          </p:cNvSpPr>
          <p:nvPr>
            <p:ph type="body" idx="1"/>
          </p:nvPr>
        </p:nvSpPr>
        <p:spPr>
          <a:xfrm>
            <a:off x="629200" y="2384433"/>
            <a:ext cx="10776800" cy="4473600"/>
          </a:xfrm>
          <a:prstGeom prst="rect">
            <a:avLst/>
          </a:prstGeom>
          <a:noFill/>
          <a:ln>
            <a:noFill/>
          </a:ln>
        </p:spPr>
        <p:txBody>
          <a:bodyPr spcFirstLastPara="1" wrap="square" lIns="121900" tIns="121900" rIns="121900" bIns="121900" anchor="t" anchorCtr="0">
            <a:noAutofit/>
          </a:bodyPr>
          <a:lstStyle/>
          <a:p>
            <a:pPr marL="0" indent="0">
              <a:buNone/>
            </a:pPr>
            <a:r>
              <a:rPr lang="en" sz="1733" b="1"/>
              <a:t>WHO TO CONTACT IF AUDIO VISUAL EQUIPMENT ISN’T WORKING IN YOUR ONSITE MEETING ROOM</a:t>
            </a:r>
            <a:endParaRPr sz="1733" b="1"/>
          </a:p>
          <a:p>
            <a:pPr marL="0" indent="0">
              <a:spcBef>
                <a:spcPts val="1333"/>
              </a:spcBef>
              <a:buNone/>
            </a:pPr>
            <a:r>
              <a:rPr lang="en" sz="1733"/>
              <a:t>Please contact the Meeting Planner directly if you have any issues with the audio visual equipment in your meeting room. The Meeting Planner will contact support and  the appropriate technician will be sent to assist as soon as possible.</a:t>
            </a:r>
            <a:endParaRPr sz="1733"/>
          </a:p>
          <a:p>
            <a:pPr marL="0" indent="0">
              <a:spcBef>
                <a:spcPts val="1333"/>
              </a:spcBef>
              <a:buNone/>
            </a:pPr>
            <a:r>
              <a:rPr lang="en" sz="1733"/>
              <a:t>Meeting Planner can be reached at:</a:t>
            </a:r>
            <a:endParaRPr sz="1733"/>
          </a:p>
          <a:p>
            <a:pPr indent="-414856">
              <a:spcBef>
                <a:spcPts val="1333"/>
              </a:spcBef>
              <a:buSzPts val="1300"/>
            </a:pPr>
            <a:r>
              <a:rPr lang="en" sz="1733"/>
              <a:t>Registration and Information Desk: Palm Foyer, 1st Level</a:t>
            </a:r>
            <a:endParaRPr sz="1733"/>
          </a:p>
          <a:p>
            <a:pPr indent="-414856">
              <a:buSzPts val="1300"/>
            </a:pPr>
            <a:r>
              <a:rPr lang="en" sz="1733"/>
              <a:t>Event Office: Sabal Room, 1st Level</a:t>
            </a:r>
            <a:endParaRPr sz="1733"/>
          </a:p>
          <a:p>
            <a:pPr indent="-414856">
              <a:buSzPts val="1300"/>
            </a:pPr>
            <a:r>
              <a:rPr lang="en" sz="1733"/>
              <a:t>Via Text or Call: Dawn Slykhouse: +1 (408) 594-1342 </a:t>
            </a:r>
            <a:endParaRPr sz="1733" b="1"/>
          </a:p>
          <a:p>
            <a:pPr marL="0" indent="0">
              <a:spcBef>
                <a:spcPts val="1333"/>
              </a:spcBef>
              <a:buNone/>
            </a:pPr>
            <a:r>
              <a:rPr lang="en" sz="1733" b="1"/>
              <a:t>WEBEX AUDIO IN THE ONSITE MEETING ROOM</a:t>
            </a:r>
            <a:endParaRPr sz="1733" b="1"/>
          </a:p>
          <a:p>
            <a:pPr marL="0" indent="0">
              <a:spcBef>
                <a:spcPts val="1333"/>
              </a:spcBef>
              <a:buNone/>
            </a:pPr>
            <a:r>
              <a:rPr lang="en" sz="1733"/>
              <a:t>If you are a local participant, PLEASE, select “Don’t connect to audio” when joining the WebEx session. Connecting to the audio, may cause an audio feedback loop that prevents the meeting from proceeding</a:t>
            </a:r>
            <a:endParaRPr sz="1733"/>
          </a:p>
          <a:p>
            <a:pPr marL="0" indent="0">
              <a:spcBef>
                <a:spcPts val="1333"/>
              </a:spcBef>
              <a:buNone/>
            </a:pPr>
            <a:endParaRPr sz="1733"/>
          </a:p>
          <a:p>
            <a:pPr indent="0" algn="ctr">
              <a:spcBef>
                <a:spcPts val="1333"/>
              </a:spcBef>
              <a:buNone/>
            </a:pPr>
            <a:endParaRPr sz="2267"/>
          </a:p>
          <a:p>
            <a:pPr marL="0" indent="0" algn="ctr">
              <a:spcBef>
                <a:spcPts val="1333"/>
              </a:spcBef>
              <a:spcAft>
                <a:spcPts val="2133"/>
              </a:spcAft>
              <a:buNone/>
            </a:pPr>
            <a:endParaRPr sz="2267"/>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7"/>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Network Access Information </a:t>
            </a:r>
            <a:endParaRPr/>
          </a:p>
        </p:txBody>
      </p:sp>
      <p:sp>
        <p:nvSpPr>
          <p:cNvPr id="108" name="Google Shape;108;p7"/>
          <p:cNvSpPr txBox="1">
            <a:spLocks noGrp="1"/>
          </p:cNvSpPr>
          <p:nvPr>
            <p:ph type="body" idx="1"/>
          </p:nvPr>
        </p:nvSpPr>
        <p:spPr>
          <a:xfrm>
            <a:off x="629200" y="2384433"/>
            <a:ext cx="10776800" cy="4473600"/>
          </a:xfrm>
          <a:prstGeom prst="rect">
            <a:avLst/>
          </a:prstGeom>
          <a:noFill/>
          <a:ln>
            <a:noFill/>
          </a:ln>
        </p:spPr>
        <p:txBody>
          <a:bodyPr spcFirstLastPara="1" wrap="square" lIns="121900" tIns="121900" rIns="121900" bIns="121900" anchor="t" anchorCtr="0">
            <a:noAutofit/>
          </a:bodyPr>
          <a:lstStyle/>
          <a:p>
            <a:pPr marL="0" indent="0">
              <a:buNone/>
            </a:pPr>
            <a:r>
              <a:rPr lang="en" sz="2133" b="1"/>
              <a:t>IEEE 802 Wireless Secure Network Access </a:t>
            </a:r>
            <a:endParaRPr sz="2133" b="1"/>
          </a:p>
          <a:p>
            <a:pPr marL="0" indent="0">
              <a:lnSpc>
                <a:spcPct val="100000"/>
              </a:lnSpc>
              <a:buNone/>
            </a:pPr>
            <a:endParaRPr sz="2133"/>
          </a:p>
          <a:p>
            <a:pPr marL="0" indent="0">
              <a:lnSpc>
                <a:spcPct val="100000"/>
              </a:lnSpc>
              <a:buNone/>
            </a:pPr>
            <a:r>
              <a:rPr lang="en" sz="2133"/>
              <a:t> </a:t>
            </a:r>
            <a:r>
              <a:rPr lang="en" sz="2133" b="1"/>
              <a:t>SSID IEEE802</a:t>
            </a:r>
            <a:endParaRPr sz="2133" b="1"/>
          </a:p>
          <a:p>
            <a:pPr marL="1219170" indent="-440256">
              <a:lnSpc>
                <a:spcPct val="100000"/>
              </a:lnSpc>
              <a:buSzPts val="1600"/>
            </a:pPr>
            <a:r>
              <a:rPr lang="en" sz="2133"/>
              <a:t>Password: ieeeieee</a:t>
            </a:r>
            <a:endParaRPr sz="2133"/>
          </a:p>
          <a:p>
            <a:pPr marL="1219170" indent="-440256">
              <a:lnSpc>
                <a:spcPct val="100000"/>
              </a:lnSpc>
              <a:buSzPts val="1600"/>
            </a:pPr>
            <a:r>
              <a:rPr lang="en" sz="2133"/>
              <a:t>Encryption Type - WPA2/WPA3</a:t>
            </a:r>
            <a:endParaRPr sz="2133"/>
          </a:p>
          <a:p>
            <a:pPr marL="1219170" indent="-440256">
              <a:lnSpc>
                <a:spcPct val="100000"/>
              </a:lnSpc>
              <a:buSzPts val="1600"/>
            </a:pPr>
            <a:r>
              <a:rPr lang="en" sz="2133"/>
              <a:t>Does Not Support 6Ghz WiFi</a:t>
            </a:r>
            <a:endParaRPr sz="2133"/>
          </a:p>
          <a:p>
            <a:pPr marL="0" indent="0">
              <a:lnSpc>
                <a:spcPct val="100000"/>
              </a:lnSpc>
              <a:buNone/>
            </a:pPr>
            <a:endParaRPr sz="2133"/>
          </a:p>
          <a:p>
            <a:pPr marL="0" indent="0">
              <a:lnSpc>
                <a:spcPct val="100000"/>
              </a:lnSpc>
              <a:buNone/>
            </a:pPr>
            <a:r>
              <a:rPr lang="en" sz="2133" b="1"/>
              <a:t>SSID IEEE802-6G</a:t>
            </a:r>
            <a:endParaRPr sz="2133" b="1"/>
          </a:p>
          <a:p>
            <a:pPr marL="1219170" indent="-440256">
              <a:lnSpc>
                <a:spcPct val="100000"/>
              </a:lnSpc>
              <a:buSzPts val="1600"/>
            </a:pPr>
            <a:r>
              <a:rPr lang="en" sz="2133"/>
              <a:t>Password: ieeeieee</a:t>
            </a:r>
            <a:endParaRPr sz="2133"/>
          </a:p>
          <a:p>
            <a:pPr marL="1219170" indent="-440256">
              <a:lnSpc>
                <a:spcPct val="100000"/>
              </a:lnSpc>
              <a:buSzPts val="1600"/>
            </a:pPr>
            <a:r>
              <a:rPr lang="en" sz="2133"/>
              <a:t>Encryption Type - WPA3 (Only)</a:t>
            </a:r>
            <a:endParaRPr sz="2133"/>
          </a:p>
          <a:p>
            <a:pPr marL="1219170" indent="-440256">
              <a:lnSpc>
                <a:spcPct val="100000"/>
              </a:lnSpc>
              <a:buSzPts val="1600"/>
            </a:pPr>
            <a:r>
              <a:rPr lang="en" sz="2133"/>
              <a:t>Supports 6Ghz Wifi</a:t>
            </a:r>
            <a:endParaRPr sz="2133"/>
          </a:p>
          <a:p>
            <a:pPr marL="0" indent="0">
              <a:lnSpc>
                <a:spcPct val="100000"/>
              </a:lnSpc>
              <a:buNone/>
            </a:pPr>
            <a:endParaRPr sz="2133"/>
          </a:p>
          <a:p>
            <a:pPr marL="0" indent="0">
              <a:spcBef>
                <a:spcPts val="1333"/>
              </a:spcBef>
              <a:buNone/>
            </a:pPr>
            <a:endParaRPr sz="2000"/>
          </a:p>
          <a:p>
            <a:pPr marL="0" indent="0" algn="ctr">
              <a:spcBef>
                <a:spcPts val="1333"/>
              </a:spcBef>
              <a:spcAft>
                <a:spcPts val="2133"/>
              </a:spcAft>
              <a:buNone/>
            </a:pPr>
            <a:endParaRPr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g2436a154b09_0_0"/>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Network Vendor Support Access</a:t>
            </a:r>
            <a:endParaRPr/>
          </a:p>
        </p:txBody>
      </p:sp>
      <p:sp>
        <p:nvSpPr>
          <p:cNvPr id="114" name="Google Shape;114;g2436a154b09_0_0"/>
          <p:cNvSpPr txBox="1">
            <a:spLocks noGrp="1"/>
          </p:cNvSpPr>
          <p:nvPr>
            <p:ph type="body" idx="1"/>
          </p:nvPr>
        </p:nvSpPr>
        <p:spPr>
          <a:xfrm>
            <a:off x="629200" y="2384433"/>
            <a:ext cx="10776800" cy="4473600"/>
          </a:xfrm>
          <a:prstGeom prst="rect">
            <a:avLst/>
          </a:prstGeom>
          <a:noFill/>
          <a:ln>
            <a:noFill/>
          </a:ln>
        </p:spPr>
        <p:txBody>
          <a:bodyPr spcFirstLastPara="1" wrap="square" lIns="121900" tIns="121900" rIns="121900" bIns="121900" anchor="t" anchorCtr="0">
            <a:noAutofit/>
          </a:bodyPr>
          <a:lstStyle/>
          <a:p>
            <a:pPr marL="0" indent="0">
              <a:spcBef>
                <a:spcPts val="1333"/>
              </a:spcBef>
              <a:buNone/>
            </a:pPr>
            <a:r>
              <a:rPr lang="en" sz="2133" b="1"/>
              <a:t>Onsite Network Support </a:t>
            </a:r>
            <a:endParaRPr sz="2133" b="1"/>
          </a:p>
          <a:p>
            <a:pPr marL="0" indent="0">
              <a:spcBef>
                <a:spcPts val="1333"/>
              </a:spcBef>
              <a:buNone/>
            </a:pPr>
            <a:r>
              <a:rPr lang="en" sz="2133"/>
              <a:t>The May 2023 IEEE 802 Wireless Interim Session Network Provider is Linespeed. </a:t>
            </a:r>
            <a:endParaRPr sz="2133"/>
          </a:p>
          <a:p>
            <a:pPr marL="0" indent="0">
              <a:spcBef>
                <a:spcPts val="1333"/>
              </a:spcBef>
              <a:buNone/>
            </a:pPr>
            <a:r>
              <a:rPr lang="en" sz="2133" b="1"/>
              <a:t>Network Office - Lanai</a:t>
            </a:r>
            <a:endParaRPr sz="2133" b="1"/>
          </a:p>
          <a:p>
            <a:pPr marL="0" indent="0">
              <a:spcBef>
                <a:spcPts val="1333"/>
              </a:spcBef>
              <a:buNone/>
            </a:pPr>
            <a:r>
              <a:rPr lang="en" sz="2133"/>
              <a:t>Members of the Linespeed team can be accessed directly in the Network Office or by placing a request at the event registration desk.</a:t>
            </a:r>
            <a:endParaRPr sz="2000"/>
          </a:p>
          <a:p>
            <a:pPr marL="0" indent="0" algn="ctr">
              <a:spcBef>
                <a:spcPts val="1333"/>
              </a:spcBef>
              <a:spcAft>
                <a:spcPts val="2133"/>
              </a:spcAft>
              <a:buNone/>
            </a:pPr>
            <a:endParaRPr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9"/>
          <p:cNvSpPr txBox="1">
            <a:spLocks noGrp="1"/>
          </p:cNvSpPr>
          <p:nvPr>
            <p:ph type="title"/>
          </p:nvPr>
        </p:nvSpPr>
        <p:spPr>
          <a:xfrm>
            <a:off x="629200" y="116233"/>
            <a:ext cx="10962800" cy="1892400"/>
          </a:xfrm>
          <a:prstGeom prst="rect">
            <a:avLst/>
          </a:prstGeom>
          <a:noFill/>
          <a:ln>
            <a:noFill/>
          </a:ln>
        </p:spPr>
        <p:txBody>
          <a:bodyPr spcFirstLastPara="1" wrap="square" lIns="121900" tIns="121900" rIns="121900" bIns="121900" anchor="b" anchorCtr="0">
            <a:noAutofit/>
          </a:bodyPr>
          <a:lstStyle/>
          <a:p>
            <a:pPr algn="ctr"/>
            <a:endParaRPr sz="3867" b="1" i="1"/>
          </a:p>
          <a:p>
            <a:pPr algn="ctr"/>
            <a:endParaRPr sz="3867" b="1" i="1"/>
          </a:p>
          <a:p>
            <a:pPr algn="ctr"/>
            <a:r>
              <a:rPr lang="en" sz="3867" b="1" i="1"/>
              <a:t>IEEE 802 Wireless Networking Social</a:t>
            </a:r>
            <a:endParaRPr sz="3867" b="1" i="1"/>
          </a:p>
          <a:p>
            <a:pPr algn="ctr"/>
            <a:endParaRPr sz="2400" b="1" i="1"/>
          </a:p>
          <a:p>
            <a:pPr algn="ctr"/>
            <a:r>
              <a:rPr lang="en" sz="3867"/>
              <a:t>Wednesday May 17th at 6:30 PM</a:t>
            </a:r>
            <a:endParaRPr sz="3867"/>
          </a:p>
        </p:txBody>
      </p:sp>
      <p:sp>
        <p:nvSpPr>
          <p:cNvPr id="120" name="Google Shape;120;p9"/>
          <p:cNvSpPr txBox="1">
            <a:spLocks noGrp="1"/>
          </p:cNvSpPr>
          <p:nvPr>
            <p:ph type="body" idx="1"/>
          </p:nvPr>
        </p:nvSpPr>
        <p:spPr>
          <a:xfrm>
            <a:off x="629200" y="2413500"/>
            <a:ext cx="11195200" cy="4368800"/>
          </a:xfrm>
          <a:prstGeom prst="rect">
            <a:avLst/>
          </a:prstGeom>
          <a:noFill/>
          <a:ln>
            <a:noFill/>
          </a:ln>
        </p:spPr>
        <p:txBody>
          <a:bodyPr spcFirstLastPara="1" wrap="square" lIns="121900" tIns="121900" rIns="121900" bIns="121900" anchor="t" anchorCtr="0">
            <a:noAutofit/>
          </a:bodyPr>
          <a:lstStyle/>
          <a:p>
            <a:pPr marL="0" indent="0">
              <a:buNone/>
            </a:pPr>
            <a:r>
              <a:rPr lang="en" sz="1600" b="1"/>
              <a:t>WHO</a:t>
            </a:r>
            <a:endParaRPr sz="1600"/>
          </a:p>
          <a:p>
            <a:pPr indent="-406390">
              <a:buSzPts val="1200"/>
            </a:pPr>
            <a:r>
              <a:rPr lang="en" sz="1600"/>
              <a:t>Registered In-Person attendees and their guests.</a:t>
            </a:r>
            <a:endParaRPr sz="1600"/>
          </a:p>
          <a:p>
            <a:pPr indent="-406390">
              <a:buSzPts val="1200"/>
            </a:pPr>
            <a:r>
              <a:rPr lang="en" sz="1600"/>
              <a:t>Guest Badges shall be distributed at the registration desk. Attendees may collect guest badge(s) when picking up their own interim session name badge.</a:t>
            </a:r>
            <a:endParaRPr sz="1600"/>
          </a:p>
          <a:p>
            <a:pPr indent="0">
              <a:buNone/>
            </a:pPr>
            <a:endParaRPr sz="1600"/>
          </a:p>
          <a:p>
            <a:pPr marL="0" indent="0">
              <a:buNone/>
            </a:pPr>
            <a:r>
              <a:rPr lang="en" sz="1600" b="1"/>
              <a:t>WHEN</a:t>
            </a:r>
            <a:endParaRPr sz="1600" b="1"/>
          </a:p>
          <a:p>
            <a:pPr indent="-406390">
              <a:buSzPts val="1200"/>
            </a:pPr>
            <a:r>
              <a:rPr lang="en" sz="1600"/>
              <a:t>Wednesday May 17th , 6:30 PM - 8:30 PM</a:t>
            </a:r>
            <a:endParaRPr sz="1600"/>
          </a:p>
          <a:p>
            <a:pPr marL="0" indent="0">
              <a:buNone/>
            </a:pPr>
            <a:endParaRPr sz="1600"/>
          </a:p>
          <a:p>
            <a:pPr marL="0" indent="0">
              <a:buNone/>
            </a:pPr>
            <a:r>
              <a:rPr lang="en" sz="1600" b="1"/>
              <a:t>WHERE</a:t>
            </a:r>
            <a:endParaRPr sz="1600" b="1"/>
          </a:p>
          <a:p>
            <a:pPr indent="-406390">
              <a:buSzPts val="1200"/>
            </a:pPr>
            <a:r>
              <a:rPr lang="en" sz="1600"/>
              <a:t>Poolside, Access from doors across from International Ballrooms</a:t>
            </a:r>
            <a:endParaRPr sz="1600"/>
          </a:p>
          <a:p>
            <a:pPr marL="0" indent="0">
              <a:buNone/>
            </a:pPr>
            <a:endParaRPr sz="1600"/>
          </a:p>
          <a:p>
            <a:pPr marL="0" indent="0">
              <a:buNone/>
            </a:pPr>
            <a:r>
              <a:rPr lang="en" sz="1600" b="1"/>
              <a:t>WHAT</a:t>
            </a:r>
            <a:endParaRPr sz="1600" b="1"/>
          </a:p>
          <a:p>
            <a:pPr indent="-406390">
              <a:buSzPts val="1200"/>
            </a:pPr>
            <a:r>
              <a:rPr lang="en" sz="1600"/>
              <a:t>Food, Drink Ticket, Musical Entertainment</a:t>
            </a:r>
            <a:endParaRPr sz="1600"/>
          </a:p>
          <a:p>
            <a:pPr marL="0" indent="0">
              <a:buNone/>
            </a:pPr>
            <a:endParaRPr sz="1467"/>
          </a:p>
          <a:p>
            <a:pPr indent="0" algn="ctr">
              <a:spcBef>
                <a:spcPts val="1333"/>
              </a:spcBef>
              <a:buNone/>
            </a:pPr>
            <a:endParaRPr sz="2000"/>
          </a:p>
          <a:p>
            <a:pPr marL="0" indent="0" algn="ctr">
              <a:spcBef>
                <a:spcPts val="1333"/>
              </a:spcBef>
              <a:spcAft>
                <a:spcPts val="2133"/>
              </a:spcAft>
              <a:buNone/>
            </a:pPr>
            <a:endParaRPr sz="2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1"/>
          <p:cNvSpPr txBox="1">
            <a:spLocks noGrp="1"/>
          </p:cNvSpPr>
          <p:nvPr>
            <p:ph type="title"/>
          </p:nvPr>
        </p:nvSpPr>
        <p:spPr>
          <a:xfrm>
            <a:off x="629200" y="1104267"/>
            <a:ext cx="10962800" cy="904400"/>
          </a:xfrm>
          <a:prstGeom prst="rect">
            <a:avLst/>
          </a:prstGeom>
          <a:noFill/>
          <a:ln>
            <a:noFill/>
          </a:ln>
        </p:spPr>
        <p:txBody>
          <a:bodyPr spcFirstLastPara="1" wrap="square" lIns="121900" tIns="121900" rIns="121900" bIns="121900" anchor="b" anchorCtr="0">
            <a:noAutofit/>
          </a:bodyPr>
          <a:lstStyle/>
          <a:p>
            <a:pPr algn="ctr"/>
            <a:r>
              <a:rPr lang="en" sz="3600"/>
              <a:t>Thanks for helping us make this session a success, we look forward to working with you again!</a:t>
            </a:r>
            <a:endParaRPr sz="3600"/>
          </a:p>
        </p:txBody>
      </p:sp>
      <p:sp>
        <p:nvSpPr>
          <p:cNvPr id="126" name="Google Shape;126;p11"/>
          <p:cNvSpPr txBox="1">
            <a:spLocks noGrp="1"/>
          </p:cNvSpPr>
          <p:nvPr>
            <p:ph type="body" idx="1"/>
          </p:nvPr>
        </p:nvSpPr>
        <p:spPr>
          <a:xfrm>
            <a:off x="629200" y="2558767"/>
            <a:ext cx="10962800" cy="4025200"/>
          </a:xfrm>
          <a:prstGeom prst="rect">
            <a:avLst/>
          </a:prstGeom>
          <a:noFill/>
          <a:ln>
            <a:noFill/>
          </a:ln>
        </p:spPr>
        <p:txBody>
          <a:bodyPr spcFirstLastPara="1" wrap="square" lIns="121900" tIns="121900" rIns="121900" bIns="121900" anchor="t" anchorCtr="0">
            <a:noAutofit/>
          </a:bodyPr>
          <a:lstStyle/>
          <a:p>
            <a:pPr marL="0" indent="0">
              <a:buNone/>
            </a:pPr>
            <a:r>
              <a:rPr lang="en" sz="1733"/>
              <a:t>The next IEEE 802 Plenary Session will be July 9-14, 2023. The session will be a Mixed Mode with In-Person participation at the Estrel Berlin in Berlin, Germany. </a:t>
            </a:r>
            <a:r>
              <a:rPr lang="en" sz="1733" b="1"/>
              <a:t>Information and Registration</a:t>
            </a:r>
            <a:r>
              <a:rPr lang="en" sz="1733" b="1" u="sng">
                <a:solidFill>
                  <a:schemeClr val="hlink"/>
                </a:solidFill>
                <a:hlinkClick r:id="rId3"/>
              </a:rPr>
              <a:t> https://cvent.me/NK7vPg</a:t>
            </a:r>
            <a:endParaRPr sz="1733" b="1"/>
          </a:p>
          <a:p>
            <a:pPr marL="0" indent="0">
              <a:buNone/>
            </a:pPr>
            <a:endParaRPr sz="1733"/>
          </a:p>
          <a:p>
            <a:pPr marL="0" indent="0">
              <a:buNone/>
            </a:pPr>
            <a:r>
              <a:rPr lang="en" sz="1733"/>
              <a:t>The next IEEE 802 Wireless Interim Session will be September 10-15, 2023. The session will be a Mixed Mode with In-Person participation at the Grand Hyatt Buckhead, in Atlanta, GA USA. </a:t>
            </a:r>
            <a:endParaRPr sz="1733"/>
          </a:p>
          <a:p>
            <a:pPr marL="0" indent="0">
              <a:buNone/>
            </a:pPr>
            <a:r>
              <a:rPr lang="en" sz="1733" b="1"/>
              <a:t>Information and Registration Link will be available in June 2023.</a:t>
            </a:r>
            <a:endParaRPr sz="1733" b="1"/>
          </a:p>
          <a:p>
            <a:pPr marL="0" indent="0">
              <a:buNone/>
            </a:pPr>
            <a:endParaRPr sz="1733" b="1"/>
          </a:p>
          <a:p>
            <a:pPr marL="0" indent="0">
              <a:buNone/>
            </a:pPr>
            <a:r>
              <a:rPr lang="en" sz="1733"/>
              <a:t>If you have any questions please contact us:</a:t>
            </a:r>
            <a:endParaRPr sz="1733"/>
          </a:p>
          <a:p>
            <a:pPr marL="0" indent="0">
              <a:buNone/>
            </a:pPr>
            <a:endParaRPr sz="1733"/>
          </a:p>
          <a:p>
            <a:pPr marL="0" indent="0">
              <a:buNone/>
            </a:pPr>
            <a:r>
              <a:rPr lang="en" sz="1733"/>
              <a:t>Face to Face Events</a:t>
            </a:r>
            <a:endParaRPr sz="1733"/>
          </a:p>
          <a:p>
            <a:pPr marL="0" indent="0">
              <a:buNone/>
            </a:pPr>
            <a:r>
              <a:rPr lang="en" sz="1733"/>
              <a:t>IEEE 802 Meeting Planner	</a:t>
            </a:r>
            <a:endParaRPr sz="1733"/>
          </a:p>
          <a:p>
            <a:pPr marL="0" indent="0">
              <a:buNone/>
            </a:pPr>
            <a:r>
              <a:rPr lang="en" sz="1733"/>
              <a:t>Email: </a:t>
            </a:r>
            <a:r>
              <a:rPr lang="en" sz="1733" u="sng">
                <a:solidFill>
                  <a:schemeClr val="hlink"/>
                </a:solidFill>
                <a:hlinkClick r:id="rId4"/>
              </a:rPr>
              <a:t>802info@facetoface-events.com</a:t>
            </a:r>
            <a:endParaRPr sz="1733"/>
          </a:p>
          <a:p>
            <a:pPr marL="0" indent="0">
              <a:buNone/>
            </a:pPr>
            <a:endParaRPr sz="1867"/>
          </a:p>
          <a:p>
            <a:pPr marL="0" indent="0">
              <a:buNone/>
            </a:pPr>
            <a:endParaRPr sz="1867"/>
          </a:p>
          <a:p>
            <a:pPr marL="0" indent="0">
              <a:buNone/>
            </a:pPr>
            <a:r>
              <a:rPr lang="en" sz="1867"/>
              <a:t> </a:t>
            </a:r>
            <a:endParaRPr sz="1867"/>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775702"/>
            <a:ext cx="7770813" cy="609599"/>
          </a:xfrm>
        </p:spPr>
        <p:txBody>
          <a:bodyPr/>
          <a:lstStyle/>
          <a:p>
            <a:pPr rtl="0" eaLnBrk="1" fontAlgn="base" hangingPunct="1"/>
            <a:r>
              <a:rPr lang="en-US" b="0" dirty="0">
                <a:cs typeface="+mj-cs"/>
              </a:rPr>
              <a:t>M3.6</a:t>
            </a:r>
            <a:r>
              <a:rPr lang="en-US" dirty="0">
                <a:cs typeface="+mj-cs"/>
              </a:rPr>
              <a:t> </a:t>
            </a:r>
            <a:r>
              <a:rPr lang="en-US" b="0" dirty="0">
                <a:cs typeface="+mj-cs"/>
              </a:rPr>
              <a:t>Recording attendance</a:t>
            </a:r>
            <a:endParaRPr lang="en-US" dirty="0"/>
          </a:p>
        </p:txBody>
      </p:sp>
      <p:sp>
        <p:nvSpPr>
          <p:cNvPr id="3" name="Content Placeholder 2"/>
          <p:cNvSpPr>
            <a:spLocks noGrp="1"/>
          </p:cNvSpPr>
          <p:nvPr>
            <p:ph idx="1"/>
          </p:nvPr>
        </p:nvSpPr>
        <p:spPr>
          <a:xfrm>
            <a:off x="915459" y="1517653"/>
            <a:ext cx="10460566" cy="4957761"/>
          </a:xfrm>
        </p:spPr>
        <p:txBody>
          <a:bodyPr>
            <a:normAutofit lnSpcReduction="10000"/>
          </a:bodyPr>
          <a:lstStyle/>
          <a:p>
            <a:pPr>
              <a:lnSpc>
                <a:spcPct val="90000"/>
              </a:lnSpc>
            </a:pPr>
            <a:r>
              <a:rPr lang="en-GB" dirty="0"/>
              <a:t>It is a </a:t>
            </a:r>
            <a:r>
              <a:rPr lang="en-GB" dirty="0">
                <a:solidFill>
                  <a:srgbClr val="FF3300"/>
                </a:solidFill>
              </a:rPr>
              <a:t>requirement</a:t>
            </a:r>
            <a:r>
              <a:rPr lang="en-GB" dirty="0"/>
              <a:t> that attendees record their participation at an 802.11 session and declare their affiliation.  This record is usually made using the IMAT attendance system.</a:t>
            </a:r>
          </a:p>
          <a:p>
            <a:pPr lvl="1">
              <a:lnSpc>
                <a:spcPct val="90000"/>
              </a:lnSpc>
            </a:pPr>
            <a:r>
              <a:rPr lang="en-GB" dirty="0"/>
              <a:t>If you wish to participate without recording attendance,  send an email per session to the WG 2</a:t>
            </a:r>
            <a:r>
              <a:rPr lang="en-GB" baseline="30000" dirty="0"/>
              <a:t>nd</a:t>
            </a:r>
            <a:r>
              <a:rPr lang="en-GB" dirty="0"/>
              <a:t> vice chair declaring your </a:t>
            </a:r>
            <a:r>
              <a:rPr lang="en-GB" dirty="0">
                <a:solidFill>
                  <a:schemeClr val="tx1"/>
                </a:solidFill>
              </a:rPr>
              <a:t>participation and affiliation.   You cannot gain or maintain 802.11 voting membership using this method.</a:t>
            </a:r>
          </a:p>
          <a:p>
            <a:pPr>
              <a:lnSpc>
                <a:spcPct val="90000"/>
              </a:lnSpc>
            </a:pPr>
            <a:r>
              <a:rPr lang="en-GB" dirty="0">
                <a:solidFill>
                  <a:srgbClr val="FF0000"/>
                </a:solidFill>
              </a:rPr>
              <a:t>You must record 75% attendance of required 802.11 slots in a session for that session to count towards gaining or maintaining 802.11 voting membership</a:t>
            </a:r>
          </a:p>
          <a:p>
            <a:pPr lvl="1">
              <a:lnSpc>
                <a:spcPct val="90000"/>
              </a:lnSpc>
            </a:pPr>
            <a:r>
              <a:rPr lang="en-GB" dirty="0">
                <a:solidFill>
                  <a:schemeClr val="tx1"/>
                </a:solidFill>
              </a:rPr>
              <a:t>You need a single IEEE-SA web account</a:t>
            </a:r>
          </a:p>
          <a:p>
            <a:pPr lvl="2">
              <a:lnSpc>
                <a:spcPct val="90000"/>
              </a:lnSpc>
            </a:pPr>
            <a:r>
              <a:rPr lang="en-GB" sz="2000" dirty="0"/>
              <a:t>The IEEE SA web account requires a working email address</a:t>
            </a:r>
          </a:p>
          <a:p>
            <a:pPr lvl="2">
              <a:lnSpc>
                <a:spcPct val="90000"/>
              </a:lnSpc>
            </a:pPr>
            <a:r>
              <a:rPr lang="en-GB" sz="2000" dirty="0"/>
              <a:t>do not remove your email address from the account</a:t>
            </a:r>
          </a:p>
          <a:p>
            <a:pPr lvl="1">
              <a:lnSpc>
                <a:spcPct val="90000"/>
              </a:lnSpc>
            </a:pPr>
            <a:r>
              <a:rPr lang="en-GB" dirty="0"/>
              <a:t>Use the email address associated with that web account when registering attendance</a:t>
            </a:r>
          </a:p>
          <a:p>
            <a:pPr lvl="2">
              <a:lnSpc>
                <a:spcPct val="90000"/>
              </a:lnSpc>
            </a:pPr>
            <a:r>
              <a:rPr lang="en-GB" sz="2000" dirty="0"/>
              <a:t>If you change email addresses, update the web account,  don’t create a new web account,  or your membership status may not be calculated properly</a:t>
            </a:r>
          </a:p>
          <a:p>
            <a:pPr lvl="2">
              <a:lnSpc>
                <a:spcPct val="90000"/>
              </a:lnSpc>
            </a:pPr>
            <a:endParaRPr lang="en-GB" sz="2000" dirty="0"/>
          </a:p>
          <a:p>
            <a:pPr lvl="1">
              <a:lnSpc>
                <a:spcPct val="90000"/>
              </a:lnSpc>
            </a:pPr>
            <a:r>
              <a:rPr lang="en-GB" sz="2400" dirty="0"/>
              <a:t>Record attendance using this URL:</a:t>
            </a:r>
            <a:r>
              <a:rPr lang="en-US" sz="2400" dirty="0"/>
              <a:t>  </a:t>
            </a:r>
            <a:r>
              <a:rPr lang="en-US" sz="2400" b="1" dirty="0">
                <a:solidFill>
                  <a:schemeClr val="tx2"/>
                </a:solidFill>
              </a:rPr>
              <a:t>IMAT.IEEE.ORG/</a:t>
            </a:r>
          </a:p>
        </p:txBody>
      </p:sp>
      <p:sp>
        <p:nvSpPr>
          <p:cNvPr id="6" name="Date Placeholder 5"/>
          <p:cNvSpPr>
            <a:spLocks noGrp="1"/>
          </p:cNvSpPr>
          <p:nvPr>
            <p:ph type="dt" idx="10"/>
          </p:nvPr>
        </p:nvSpPr>
        <p:spPr/>
        <p:txBody>
          <a:bodyPr/>
          <a:lstStyle/>
          <a:p>
            <a:r>
              <a:rPr lang="en-US"/>
              <a:t>May 2023</a:t>
            </a:r>
            <a:endParaRPr lang="en-GB" dirty="0"/>
          </a:p>
        </p:txBody>
      </p:sp>
      <p:sp>
        <p:nvSpPr>
          <p:cNvPr id="4" name="Slide Number Placeholder 3">
            <a:extLst>
              <a:ext uri="{FF2B5EF4-FFF2-40B4-BE49-F238E27FC236}">
                <a16:creationId xmlns:a16="http://schemas.microsoft.com/office/drawing/2014/main" id="{FD4C263C-D4B0-4954-9299-2BA60A02869B}"/>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7" name="Footer Placeholder 6">
            <a:extLst>
              <a:ext uri="{FF2B5EF4-FFF2-40B4-BE49-F238E27FC236}">
                <a16:creationId xmlns:a16="http://schemas.microsoft.com/office/drawing/2014/main" id="{C44FD6A3-D5C4-FFCD-DEDA-76C87FA512E8}"/>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2613497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01F4A-1891-4E92-1BE4-DEF44427E0DE}"/>
              </a:ext>
            </a:extLst>
          </p:cNvPr>
          <p:cNvSpPr>
            <a:spLocks noGrp="1"/>
          </p:cNvSpPr>
          <p:nvPr>
            <p:ph type="title"/>
          </p:nvPr>
        </p:nvSpPr>
        <p:spPr/>
        <p:txBody>
          <a:bodyPr/>
          <a:lstStyle/>
          <a:p>
            <a:r>
              <a:rPr lang="en-US" dirty="0"/>
              <a:t>M3.7 Local Server Access</a:t>
            </a:r>
          </a:p>
        </p:txBody>
      </p:sp>
      <p:sp>
        <p:nvSpPr>
          <p:cNvPr id="3" name="Content Placeholder 2">
            <a:extLst>
              <a:ext uri="{FF2B5EF4-FFF2-40B4-BE49-F238E27FC236}">
                <a16:creationId xmlns:a16="http://schemas.microsoft.com/office/drawing/2014/main" id="{04052795-812A-E7F6-13F7-8DE2B04B81B5}"/>
              </a:ext>
            </a:extLst>
          </p:cNvPr>
          <p:cNvSpPr>
            <a:spLocks noGrp="1"/>
          </p:cNvSpPr>
          <p:nvPr>
            <p:ph idx="1"/>
          </p:nvPr>
        </p:nvSpPr>
        <p:spPr/>
        <p:txBody>
          <a:bodyPr/>
          <a:lstStyle/>
          <a:p>
            <a:r>
              <a:rPr lang="en-US" dirty="0"/>
              <a:t>Local Document access: </a:t>
            </a:r>
            <a:r>
              <a:rPr lang="en-US" dirty="0">
                <a:solidFill>
                  <a:schemeClr val="accent6"/>
                </a:solidFill>
                <a:hlinkClick r:id="rId2">
                  <a:extLst>
                    <a:ext uri="{A12FA001-AC4F-418D-AE19-62706E023703}">
                      <ahyp:hlinkClr xmlns:ahyp="http://schemas.microsoft.com/office/drawing/2018/hyperlinkcolor" val="tx"/>
                    </a:ext>
                  </a:extLst>
                </a:hlinkClick>
              </a:rPr>
              <a:t>ieee802.linespeed.com </a:t>
            </a:r>
            <a:endParaRPr lang="en-US" dirty="0">
              <a:solidFill>
                <a:schemeClr val="accent6"/>
              </a:solidFill>
            </a:endParaRPr>
          </a:p>
          <a:p>
            <a:endParaRPr lang="en-US" dirty="0"/>
          </a:p>
        </p:txBody>
      </p:sp>
      <p:sp>
        <p:nvSpPr>
          <p:cNvPr id="4" name="Date Placeholder 3">
            <a:extLst>
              <a:ext uri="{FF2B5EF4-FFF2-40B4-BE49-F238E27FC236}">
                <a16:creationId xmlns:a16="http://schemas.microsoft.com/office/drawing/2014/main" id="{3D16922E-6BED-59D3-10DF-69A2BEA50BFE}"/>
              </a:ext>
            </a:extLst>
          </p:cNvPr>
          <p:cNvSpPr>
            <a:spLocks noGrp="1"/>
          </p:cNvSpPr>
          <p:nvPr>
            <p:ph type="dt" idx="10"/>
          </p:nvPr>
        </p:nvSpPr>
        <p:spPr/>
        <p:txBody>
          <a:bodyPr/>
          <a:lstStyle/>
          <a:p>
            <a:r>
              <a:rPr lang="en-US"/>
              <a:t>May 2023</a:t>
            </a:r>
            <a:endParaRPr lang="en-GB" dirty="0"/>
          </a:p>
        </p:txBody>
      </p:sp>
      <p:sp>
        <p:nvSpPr>
          <p:cNvPr id="5" name="Footer Placeholder 4">
            <a:extLst>
              <a:ext uri="{FF2B5EF4-FFF2-40B4-BE49-F238E27FC236}">
                <a16:creationId xmlns:a16="http://schemas.microsoft.com/office/drawing/2014/main" id="{593B7AAF-8B10-9839-A324-A05D9B8C43D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3FC3850-4A9D-4AFB-20BC-5E9FC2C1DF0B}"/>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100020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86934" y="1676400"/>
            <a:ext cx="9616018" cy="1362075"/>
          </a:xfrm>
        </p:spPr>
        <p:txBody>
          <a:bodyPr/>
          <a:lstStyle/>
          <a:p>
            <a:pPr algn="ctr"/>
            <a:r>
              <a:rPr lang="en-US" sz="3600" dirty="0"/>
              <a:t>Friday, May 19, 2022</a:t>
            </a:r>
            <a:br>
              <a:rPr lang="en-US" sz="3600" dirty="0"/>
            </a:br>
            <a:r>
              <a:rPr lang="en-US" sz="3600" dirty="0"/>
              <a:t>802.11 WG Closing Plenary</a:t>
            </a:r>
          </a:p>
        </p:txBody>
      </p:sp>
      <p:sp>
        <p:nvSpPr>
          <p:cNvPr id="8" name="Text Placeholder 7"/>
          <p:cNvSpPr>
            <a:spLocks noGrp="1"/>
          </p:cNvSpPr>
          <p:nvPr>
            <p:ph type="body" idx="1"/>
          </p:nvPr>
        </p:nvSpPr>
        <p:spPr/>
        <p:txBody>
          <a:bodyPr/>
          <a:lstStyle/>
          <a:p>
            <a:r>
              <a:rPr lang="en-US" dirty="0"/>
              <a:t>Agenda Items:</a:t>
            </a:r>
          </a:p>
          <a:p>
            <a:r>
              <a:rPr lang="en-US" dirty="0"/>
              <a:t>3.1.2 	DT		Straw Poll regarding meetings</a:t>
            </a:r>
          </a:p>
          <a:p>
            <a:r>
              <a:rPr lang="en-US" dirty="0"/>
              <a:t>3.1.3	DT		Future venues status and discussion</a:t>
            </a:r>
          </a:p>
        </p:txBody>
      </p:sp>
      <p:sp>
        <p:nvSpPr>
          <p:cNvPr id="6" name="Date Placeholder 5"/>
          <p:cNvSpPr>
            <a:spLocks noGrp="1"/>
          </p:cNvSpPr>
          <p:nvPr>
            <p:ph type="dt" idx="10"/>
          </p:nvPr>
        </p:nvSpPr>
        <p:spPr/>
        <p:txBody>
          <a:bodyPr/>
          <a:lstStyle/>
          <a:p>
            <a:r>
              <a:rPr lang="en-US"/>
              <a:t>May 2023</a:t>
            </a:r>
            <a:endParaRPr lang="en-GB" dirty="0"/>
          </a:p>
        </p:txBody>
      </p:sp>
      <p:sp>
        <p:nvSpPr>
          <p:cNvPr id="2" name="Slide Number Placeholder 1">
            <a:extLst>
              <a:ext uri="{FF2B5EF4-FFF2-40B4-BE49-F238E27FC236}">
                <a16:creationId xmlns:a16="http://schemas.microsoft.com/office/drawing/2014/main" id="{B6471B00-D561-4706-9119-80B8D07348EB}"/>
              </a:ext>
            </a:extLst>
          </p:cNvPr>
          <p:cNvSpPr>
            <a:spLocks noGrp="1"/>
          </p:cNvSpPr>
          <p:nvPr>
            <p:ph type="sldNum" idx="12"/>
          </p:nvPr>
        </p:nvSpPr>
        <p:spPr/>
        <p:txBody>
          <a:bodyPr/>
          <a:lstStyle/>
          <a:p>
            <a:r>
              <a:rPr lang="en-GB"/>
              <a:t>Slide </a:t>
            </a:r>
            <a:fld id="{3ABCC52B-A3F7-440B-BBF2-55191E6E7773}" type="slidenum">
              <a:rPr lang="en-GB" smtClean="0"/>
              <a:pPr/>
              <a:t>17</a:t>
            </a:fld>
            <a:endParaRPr lang="en-GB"/>
          </a:p>
        </p:txBody>
      </p:sp>
      <p:sp>
        <p:nvSpPr>
          <p:cNvPr id="3" name="Footer Placeholder 2">
            <a:extLst>
              <a:ext uri="{FF2B5EF4-FFF2-40B4-BE49-F238E27FC236}">
                <a16:creationId xmlns:a16="http://schemas.microsoft.com/office/drawing/2014/main" id="{C9239993-B758-937A-8DCD-A8A86087884F}"/>
              </a:ext>
            </a:extLst>
          </p:cNvPr>
          <p:cNvSpPr>
            <a:spLocks noGrp="1"/>
          </p:cNvSpPr>
          <p:nvPr>
            <p:ph type="ftr" idx="11"/>
          </p:nvPr>
        </p:nvSpPr>
        <p:spPr/>
        <p:txBody>
          <a:bodyPr/>
          <a:lstStyle/>
          <a:p>
            <a:r>
              <a:rPr lang="en-GB"/>
              <a:t>Jon Rosdahl (Qualcomm)</a:t>
            </a:r>
          </a:p>
        </p:txBody>
      </p:sp>
    </p:spTree>
    <p:extLst>
      <p:ext uri="{BB962C8B-B14F-4D97-AF65-F5344CB8AC3E}">
        <p14:creationId xmlns:p14="http://schemas.microsoft.com/office/powerpoint/2010/main" val="321978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4D8E6-7A92-9C8D-6833-5B40111CF2A8}"/>
              </a:ext>
            </a:extLst>
          </p:cNvPr>
          <p:cNvSpPr>
            <a:spLocks noGrp="1"/>
          </p:cNvSpPr>
          <p:nvPr>
            <p:ph type="title"/>
          </p:nvPr>
        </p:nvSpPr>
        <p:spPr/>
        <p:txBody>
          <a:bodyPr/>
          <a:lstStyle/>
          <a:p>
            <a:r>
              <a:rPr lang="en-US" dirty="0"/>
              <a:t>Straw Poll: Return to This Venue: </a:t>
            </a:r>
            <a:br>
              <a:rPr lang="en-US" dirty="0"/>
            </a:br>
            <a:r>
              <a:rPr lang="en-US" dirty="0"/>
              <a:t>(Hilton Orlando Lake Buena Vista)</a:t>
            </a:r>
          </a:p>
        </p:txBody>
      </p:sp>
      <p:sp>
        <p:nvSpPr>
          <p:cNvPr id="3" name="Content Placeholder 2">
            <a:extLst>
              <a:ext uri="{FF2B5EF4-FFF2-40B4-BE49-F238E27FC236}">
                <a16:creationId xmlns:a16="http://schemas.microsoft.com/office/drawing/2014/main" id="{C2421C23-33DA-1DC8-9B35-96B79CF73EBF}"/>
              </a:ext>
            </a:extLst>
          </p:cNvPr>
          <p:cNvSpPr>
            <a:spLocks noGrp="1"/>
          </p:cNvSpPr>
          <p:nvPr>
            <p:ph idx="1"/>
          </p:nvPr>
        </p:nvSpPr>
        <p:spPr>
          <a:xfrm>
            <a:off x="914401" y="2057400"/>
            <a:ext cx="10361084" cy="4267199"/>
          </a:xfrm>
        </p:spPr>
        <p:txBody>
          <a:bodyPr/>
          <a:lstStyle/>
          <a:p>
            <a:r>
              <a:rPr lang="en-US" sz="2000" dirty="0"/>
              <a:t>1. How many people would like to come back to this venue? </a:t>
            </a:r>
          </a:p>
          <a:p>
            <a:pPr lvl="1"/>
            <a:r>
              <a:rPr lang="en-US" dirty="0"/>
              <a:t>Yes – </a:t>
            </a:r>
          </a:p>
          <a:p>
            <a:pPr lvl="1"/>
            <a:r>
              <a:rPr lang="en-US" dirty="0"/>
              <a:t>No –  </a:t>
            </a:r>
          </a:p>
          <a:p>
            <a:r>
              <a:rPr lang="en-US" dirty="0"/>
              <a:t>2. Did you go to the social?</a:t>
            </a:r>
          </a:p>
          <a:p>
            <a:pPr lvl="1"/>
            <a:r>
              <a:rPr lang="en-US" dirty="0"/>
              <a:t>Yes – </a:t>
            </a:r>
          </a:p>
          <a:p>
            <a:pPr lvl="1"/>
            <a:r>
              <a:rPr lang="en-US" dirty="0"/>
              <a:t>No –   </a:t>
            </a:r>
          </a:p>
          <a:p>
            <a:r>
              <a:rPr lang="en-US" sz="2000" dirty="0"/>
              <a:t>3. If you attended the Social, did you like the social?</a:t>
            </a:r>
          </a:p>
          <a:p>
            <a:pPr lvl="1"/>
            <a:r>
              <a:rPr lang="en-US" sz="1800" dirty="0"/>
              <a:t>Yes – </a:t>
            </a:r>
          </a:p>
          <a:p>
            <a:pPr lvl="1"/>
            <a:r>
              <a:rPr lang="en-US" sz="1800" dirty="0"/>
              <a:t>No – </a:t>
            </a:r>
          </a:p>
          <a:p>
            <a:endParaRPr lang="en-US" sz="2000" dirty="0"/>
          </a:p>
        </p:txBody>
      </p:sp>
      <p:sp>
        <p:nvSpPr>
          <p:cNvPr id="4" name="Date Placeholder 3">
            <a:extLst>
              <a:ext uri="{FF2B5EF4-FFF2-40B4-BE49-F238E27FC236}">
                <a16:creationId xmlns:a16="http://schemas.microsoft.com/office/drawing/2014/main" id="{82BBEE8D-7673-B9F3-0D94-8146821254ED}"/>
              </a:ext>
            </a:extLst>
          </p:cNvPr>
          <p:cNvSpPr>
            <a:spLocks noGrp="1"/>
          </p:cNvSpPr>
          <p:nvPr>
            <p:ph type="dt" idx="10"/>
          </p:nvPr>
        </p:nvSpPr>
        <p:spPr/>
        <p:txBody>
          <a:bodyPr/>
          <a:lstStyle/>
          <a:p>
            <a:r>
              <a:rPr lang="en-US"/>
              <a:t>May 2023</a:t>
            </a:r>
            <a:endParaRPr lang="en-GB" dirty="0"/>
          </a:p>
        </p:txBody>
      </p:sp>
      <p:sp>
        <p:nvSpPr>
          <p:cNvPr id="6" name="Slide Number Placeholder 5">
            <a:extLst>
              <a:ext uri="{FF2B5EF4-FFF2-40B4-BE49-F238E27FC236}">
                <a16:creationId xmlns:a16="http://schemas.microsoft.com/office/drawing/2014/main" id="{D3CC54C5-D39A-184E-7290-CE76A14CF9F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7" name="Footer Placeholder 6">
            <a:extLst>
              <a:ext uri="{FF2B5EF4-FFF2-40B4-BE49-F238E27FC236}">
                <a16:creationId xmlns:a16="http://schemas.microsoft.com/office/drawing/2014/main" id="{92A21AFF-3830-2A64-7C8D-99FE719097D5}"/>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728223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Straw Poll: July- Berlin Plenary</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marL="400050" lvl="1" indent="0">
              <a:buNone/>
            </a:pPr>
            <a:r>
              <a:rPr lang="en-US" sz="2000" dirty="0"/>
              <a:t>1.If the 2023 July 802 Plenary</a:t>
            </a:r>
            <a:r>
              <a:rPr lang="en-US" dirty="0"/>
              <a:t> </a:t>
            </a:r>
            <a:r>
              <a:rPr lang="en-US" sz="2000" dirty="0"/>
              <a:t>Session were held at the </a:t>
            </a:r>
            <a:r>
              <a:rPr lang="en-US" sz="2000" dirty="0" err="1"/>
              <a:t>Estrel</a:t>
            </a:r>
            <a:r>
              <a:rPr lang="en-US" sz="2000" dirty="0"/>
              <a:t> Hotel, Berlin, Germany as an in-person only session, would you attend?</a:t>
            </a:r>
          </a:p>
          <a:p>
            <a:pPr lvl="2"/>
            <a:r>
              <a:rPr lang="en-US" sz="2000" dirty="0"/>
              <a:t>Yes – </a:t>
            </a:r>
          </a:p>
          <a:p>
            <a:pPr lvl="2"/>
            <a:r>
              <a:rPr lang="en-US" sz="2000" dirty="0"/>
              <a:t>No – </a:t>
            </a:r>
          </a:p>
          <a:p>
            <a:pPr lvl="2"/>
            <a:r>
              <a:rPr lang="en-US" sz="2000" dirty="0"/>
              <a:t>Abstain - </a:t>
            </a:r>
          </a:p>
          <a:p>
            <a:pPr lvl="2"/>
            <a:endParaRPr lang="en-US" sz="2000" dirty="0"/>
          </a:p>
          <a:p>
            <a:pPr marL="457200" lvl="1" indent="0">
              <a:buNone/>
            </a:pPr>
            <a:r>
              <a:rPr lang="en-US" sz="2000" dirty="0"/>
              <a:t>2. If the 2023 July 802 Plenary </a:t>
            </a:r>
            <a:r>
              <a:rPr lang="en-US" dirty="0"/>
              <a:t>Interim </a:t>
            </a:r>
            <a:r>
              <a:rPr lang="en-US" sz="2000" dirty="0"/>
              <a:t>Session were held at the </a:t>
            </a:r>
            <a:r>
              <a:rPr lang="en-US" sz="2000" dirty="0" err="1"/>
              <a:t>Estrel</a:t>
            </a:r>
            <a:r>
              <a:rPr lang="en-US" sz="2000" dirty="0"/>
              <a:t> Hotel, Berlin, Germany as mixed-mode session, will you attend:</a:t>
            </a:r>
          </a:p>
          <a:p>
            <a:pPr lvl="2"/>
            <a:r>
              <a:rPr lang="en-US" sz="2000" dirty="0"/>
              <a:t>Attend In-person -- </a:t>
            </a:r>
          </a:p>
          <a:p>
            <a:pPr lvl="2"/>
            <a:r>
              <a:rPr lang="en-US" sz="2000" dirty="0"/>
              <a:t>Attend Virtually (remotely) - </a:t>
            </a:r>
          </a:p>
          <a:p>
            <a:pPr lvl="2"/>
            <a:r>
              <a:rPr lang="en-US" sz="2000" dirty="0"/>
              <a:t>Will not attend plenary - </a:t>
            </a:r>
          </a:p>
          <a:p>
            <a:endParaRPr lang="en-US"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May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19</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2608777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298576"/>
            <a:ext cx="10361084" cy="5176837"/>
          </a:xfrm>
          <a:ln/>
        </p:spPr>
        <p:txBody>
          <a:bodyPr>
            <a:normAutofit/>
          </a:bodyPr>
          <a:lstStyle/>
          <a:p>
            <a:r>
              <a:rPr lang="en-GB" sz="2000" dirty="0"/>
              <a:t>Agenda Items for 1st Vice Chair –</a:t>
            </a:r>
          </a:p>
          <a:p>
            <a:r>
              <a:rPr lang="en-GB" sz="2000" dirty="0"/>
              <a:t>Monday May 15:</a:t>
            </a:r>
          </a:p>
          <a:p>
            <a:r>
              <a:rPr lang="en-GB" sz="2000" b="0" dirty="0"/>
              <a:t>	M3.3		II	Session Information</a:t>
            </a:r>
          </a:p>
          <a:p>
            <a:r>
              <a:rPr lang="en-GB" sz="2000" b="0" dirty="0"/>
              <a:t>	M3.4		II	Meeting room locations</a:t>
            </a:r>
          </a:p>
          <a:p>
            <a:r>
              <a:rPr lang="en-GB" sz="2000" b="0" dirty="0"/>
              <a:t>	M3.5		II	Meeting registration </a:t>
            </a:r>
          </a:p>
          <a:p>
            <a:r>
              <a:rPr lang="en-GB" sz="2000" b="0" dirty="0"/>
              <a:t>	M3.6		II 	Recording attendance</a:t>
            </a:r>
          </a:p>
          <a:p>
            <a:r>
              <a:rPr lang="en-GB" sz="2000" b="0" dirty="0"/>
              <a:t>	M3.7		II	Local File Server Access</a:t>
            </a:r>
          </a:p>
          <a:p>
            <a:r>
              <a:rPr lang="en-GB" sz="2000" b="0" dirty="0"/>
              <a:t>	M3.8		II	Breakfast, breaks, Social logistics</a:t>
            </a:r>
          </a:p>
          <a:p>
            <a:r>
              <a:rPr lang="en-GB" sz="2000" b="0" dirty="0"/>
              <a:t>	</a:t>
            </a:r>
          </a:p>
          <a:p>
            <a:r>
              <a:rPr lang="en-GB" sz="2000" dirty="0"/>
              <a:t>Friday May 19th:</a:t>
            </a:r>
          </a:p>
          <a:p>
            <a:pPr lvl="1"/>
            <a:r>
              <a:rPr lang="en-US" sz="1800" dirty="0"/>
              <a:t>F3.1.2	DT	WG Straw Poll</a:t>
            </a:r>
          </a:p>
          <a:p>
            <a:pPr lvl="1"/>
            <a:r>
              <a:rPr lang="en-US" sz="1800" dirty="0"/>
              <a:t>F3.1.3	DT	Future venues Insight</a:t>
            </a:r>
          </a:p>
        </p:txBody>
      </p:sp>
      <p:sp>
        <p:nvSpPr>
          <p:cNvPr id="4" name="Date Placeholder 3"/>
          <p:cNvSpPr>
            <a:spLocks noGrp="1"/>
          </p:cNvSpPr>
          <p:nvPr>
            <p:ph type="dt" idx="10"/>
          </p:nvPr>
        </p:nvSpPr>
        <p:spPr/>
        <p:txBody>
          <a:bodyPr/>
          <a:lstStyle/>
          <a:p>
            <a:r>
              <a:rPr lang="en-US"/>
              <a:t>May 2023</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2" name="Footer Placeholder 1">
            <a:extLst>
              <a:ext uri="{FF2B5EF4-FFF2-40B4-BE49-F238E27FC236}">
                <a16:creationId xmlns:a16="http://schemas.microsoft.com/office/drawing/2014/main" id="{CB63D567-62FD-4949-DA21-50CC6745EDED}"/>
              </a:ext>
            </a:extLst>
          </p:cNvPr>
          <p:cNvSpPr>
            <a:spLocks noGrp="1"/>
          </p:cNvSpPr>
          <p:nvPr>
            <p:ph type="ftr" idx="11"/>
          </p:nvPr>
        </p:nvSpPr>
        <p:spPr/>
        <p:txBody>
          <a:bodyPr/>
          <a:lstStyle/>
          <a:p>
            <a:r>
              <a:rPr lang="en-GB"/>
              <a:t>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Straw Poll: Sept – Buckhead Interim</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marL="400050" lvl="1" indent="0">
              <a:buNone/>
            </a:pPr>
            <a:r>
              <a:rPr lang="en-US" sz="2000" dirty="0"/>
              <a:t>1.If the 2023 Sept 802 Wireless </a:t>
            </a:r>
            <a:r>
              <a:rPr lang="en-US" dirty="0"/>
              <a:t>Interim </a:t>
            </a:r>
            <a:r>
              <a:rPr lang="en-US" sz="2000" dirty="0"/>
              <a:t>Session were held at the </a:t>
            </a:r>
            <a:r>
              <a:rPr lang="en-US" dirty="0"/>
              <a:t>Grand Hyatt Buckhead, Atlanta, GA</a:t>
            </a:r>
            <a:r>
              <a:rPr lang="en-US" sz="2000" dirty="0"/>
              <a:t> as an in-person only session, would you attend?</a:t>
            </a:r>
          </a:p>
          <a:p>
            <a:pPr lvl="2"/>
            <a:r>
              <a:rPr lang="en-US" sz="2000" dirty="0"/>
              <a:t>Yes – </a:t>
            </a:r>
          </a:p>
          <a:p>
            <a:pPr lvl="2"/>
            <a:r>
              <a:rPr lang="en-US" sz="2000" dirty="0"/>
              <a:t>No – </a:t>
            </a:r>
          </a:p>
          <a:p>
            <a:pPr lvl="2"/>
            <a:r>
              <a:rPr lang="en-US" sz="2000" dirty="0"/>
              <a:t>Abstain - </a:t>
            </a:r>
          </a:p>
          <a:p>
            <a:pPr lvl="2"/>
            <a:endParaRPr lang="en-US" sz="2000" dirty="0"/>
          </a:p>
          <a:p>
            <a:pPr marL="457200" lvl="1" indent="0">
              <a:buNone/>
            </a:pPr>
            <a:r>
              <a:rPr lang="en-US" sz="2000" dirty="0"/>
              <a:t>2. If the 2023 Sept 802 Wireless </a:t>
            </a:r>
            <a:r>
              <a:rPr lang="en-US" dirty="0"/>
              <a:t>Interim </a:t>
            </a:r>
            <a:r>
              <a:rPr lang="en-US" sz="2000" dirty="0"/>
              <a:t>Session were held at the </a:t>
            </a:r>
            <a:r>
              <a:rPr lang="en-US" dirty="0"/>
              <a:t>Grand Hyatt Buckhead, Atlanta, GA</a:t>
            </a:r>
            <a:r>
              <a:rPr lang="en-US" sz="2000" dirty="0"/>
              <a:t> as mixed-mode session, will you attend:</a:t>
            </a:r>
          </a:p>
          <a:p>
            <a:pPr lvl="2"/>
            <a:r>
              <a:rPr lang="en-US" sz="2000" dirty="0"/>
              <a:t>Attend In-person -- </a:t>
            </a:r>
          </a:p>
          <a:p>
            <a:pPr lvl="2"/>
            <a:r>
              <a:rPr lang="en-US" sz="2000" dirty="0"/>
              <a:t>Attend Virtually (remotely) - </a:t>
            </a:r>
          </a:p>
          <a:p>
            <a:pPr lvl="2"/>
            <a:r>
              <a:rPr lang="en-US" sz="2000" dirty="0"/>
              <a:t>Will not attend plenary - </a:t>
            </a:r>
          </a:p>
          <a:p>
            <a:endParaRPr lang="en-US"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May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20</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20004695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vert="horz" wrap="square" lIns="90000" tIns="46800" rIns="90000" bIns="46800" numCol="1" anchor="ctr" anchorCtr="0" compatLnSpc="1">
            <a:prstTxWarp prst="textNoShape">
              <a:avLst/>
            </a:prstTxWarp>
          </a:bodyPr>
          <a:lstStyle/>
          <a:p>
            <a:r>
              <a:rPr lang="en-US" sz="2800" dirty="0"/>
              <a:t>Future Interim Venue Status – March 12, 2023</a:t>
            </a:r>
          </a:p>
        </p:txBody>
      </p:sp>
      <p:sp>
        <p:nvSpPr>
          <p:cNvPr id="9218" name="Rectangle 2"/>
          <p:cNvSpPr>
            <a:spLocks noGrp="1" noChangeArrowheads="1"/>
          </p:cNvSpPr>
          <p:nvPr>
            <p:ph idx="1"/>
          </p:nvPr>
        </p:nvSpPr>
        <p:spPr>
          <a:xfrm>
            <a:off x="914401" y="1981201"/>
            <a:ext cx="10361084" cy="4419600"/>
          </a:xfrm>
          <a:ln/>
        </p:spPr>
        <p:txBody>
          <a:bodyPr/>
          <a:lstStyle/>
          <a:p>
            <a:pPr>
              <a:buFont typeface="Courier New" panose="02070309020205020404" pitchFamily="49" charset="0"/>
              <a:buChar char="o"/>
            </a:pPr>
            <a:r>
              <a:rPr lang="en-GB" dirty="0">
                <a:highlight>
                  <a:srgbClr val="00FFFF"/>
                </a:highlight>
              </a:rPr>
              <a:t>2023-05  (14-19) Hilton Orlando Lake Buena Vista</a:t>
            </a:r>
            <a:endParaRPr lang="en-GB" sz="2000" dirty="0">
              <a:highlight>
                <a:srgbClr val="00FFFF"/>
              </a:highlight>
            </a:endParaRPr>
          </a:p>
          <a:p>
            <a:pPr>
              <a:buFont typeface="Times New Roman" pitchFamily="16" charset="0"/>
              <a:buChar char="•"/>
            </a:pPr>
            <a:r>
              <a:rPr lang="en-GB" dirty="0"/>
              <a:t>2023-09 (10-15) Atlanta – Buckhead, GA</a:t>
            </a:r>
          </a:p>
          <a:p>
            <a:pPr>
              <a:buFont typeface="Wingdings" panose="05000000000000000000" pitchFamily="2" charset="2"/>
              <a:buChar char="v"/>
            </a:pPr>
            <a:r>
              <a:rPr lang="en-GB" dirty="0">
                <a:highlight>
                  <a:srgbClr val="FFFF00"/>
                </a:highlight>
              </a:rPr>
              <a:t>2024-01 (14-19) Panama (Rebooked from Jan 2022)</a:t>
            </a:r>
          </a:p>
          <a:p>
            <a:pPr>
              <a:buFont typeface="Wingdings" panose="05000000000000000000" pitchFamily="2" charset="2"/>
              <a:buChar char="v"/>
            </a:pPr>
            <a:r>
              <a:rPr lang="en-GB" dirty="0">
                <a:highlight>
                  <a:srgbClr val="FFFF00"/>
                </a:highlight>
              </a:rPr>
              <a:t>2024-05 (12-17) Warsaw, Poland – (TBC R</a:t>
            </a:r>
            <a:r>
              <a:rPr lang="en-GB" sz="2000" dirty="0">
                <a:highlight>
                  <a:srgbClr val="FFFF00"/>
                </a:highlight>
              </a:rPr>
              <a:t>ebook from 2022)</a:t>
            </a:r>
          </a:p>
          <a:p>
            <a:pPr>
              <a:buFont typeface="Times New Roman" pitchFamily="16" charset="0"/>
              <a:buChar char="•"/>
            </a:pPr>
            <a:r>
              <a:rPr lang="en-GB" dirty="0"/>
              <a:t>2024-09 (8-13) Waikoloa, HI</a:t>
            </a:r>
          </a:p>
          <a:p>
            <a:pPr>
              <a:buFont typeface="Times New Roman" pitchFamily="16" charset="0"/>
              <a:buChar char="•"/>
            </a:pPr>
            <a:r>
              <a:rPr lang="en-GB" dirty="0"/>
              <a:t>2025-01 () Kobe, Japan – TBC</a:t>
            </a:r>
          </a:p>
          <a:p>
            <a:pPr>
              <a:buFont typeface="Times New Roman" pitchFamily="16" charset="0"/>
              <a:buChar char="•"/>
            </a:pPr>
            <a:r>
              <a:rPr lang="en-GB" dirty="0"/>
              <a:t>2025-05 () Potential Asia/Europe</a:t>
            </a:r>
          </a:p>
          <a:p>
            <a:pPr>
              <a:buFont typeface="Times New Roman" pitchFamily="16" charset="0"/>
              <a:buChar char="•"/>
            </a:pPr>
            <a:r>
              <a:rPr lang="en-GB" dirty="0"/>
              <a:t>2025-09 (14-19) </a:t>
            </a:r>
            <a:r>
              <a:rPr lang="en-US" dirty="0"/>
              <a:t>Waikoloa, HI </a:t>
            </a:r>
          </a:p>
          <a:p>
            <a:pPr>
              <a:buFont typeface="Times New Roman" pitchFamily="16" charset="0"/>
              <a:buChar char="•"/>
            </a:pPr>
            <a:r>
              <a:rPr lang="en-US" dirty="0"/>
              <a:t>2026-09 (13-18) Waikoloa, HI</a:t>
            </a:r>
            <a:endParaRPr lang="en-GB" dirty="0"/>
          </a:p>
        </p:txBody>
      </p:sp>
      <p:sp>
        <p:nvSpPr>
          <p:cNvPr id="4" name="Date Placeholder 3"/>
          <p:cNvSpPr>
            <a:spLocks noGrp="1"/>
          </p:cNvSpPr>
          <p:nvPr>
            <p:ph type="dt" idx="10"/>
          </p:nvPr>
        </p:nvSpPr>
        <p:spPr/>
        <p:txBody>
          <a:bodyPr/>
          <a:lstStyle/>
          <a:p>
            <a:r>
              <a:rPr lang="en-US"/>
              <a:t>March 2023</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21</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7010400" y="5569804"/>
            <a:ext cx="3505200" cy="830997"/>
          </a:xfrm>
          <a:prstGeom prst="rect">
            <a:avLst/>
          </a:prstGeom>
          <a:noFill/>
        </p:spPr>
        <p:txBody>
          <a:bodyPr wrap="square" rtlCol="0">
            <a:spAutoFit/>
          </a:bodyPr>
          <a:lstStyle/>
          <a:p>
            <a:r>
              <a:rPr lang="en-US" sz="1600" dirty="0">
                <a:solidFill>
                  <a:schemeClr val="tx1"/>
                </a:solidFill>
              </a:rPr>
              <a:t>Meeting Planner:</a:t>
            </a:r>
          </a:p>
          <a:p>
            <a:r>
              <a:rPr lang="en-US" sz="1600" dirty="0">
                <a:solidFill>
                  <a:schemeClr val="tx1"/>
                </a:solidFill>
              </a:rPr>
              <a:t>Starred Venues :MTG Events</a:t>
            </a:r>
            <a:br>
              <a:rPr lang="en-US" sz="1600" dirty="0">
                <a:solidFill>
                  <a:schemeClr val="tx1"/>
                </a:solidFill>
              </a:rPr>
            </a:br>
            <a:r>
              <a:rPr lang="en-US" sz="1600" dirty="0">
                <a:solidFill>
                  <a:schemeClr val="tx1"/>
                </a:solidFill>
              </a:rPr>
              <a:t>Dotted Venues: Face to Face Events</a:t>
            </a:r>
          </a:p>
        </p:txBody>
      </p:sp>
    </p:spTree>
    <p:extLst>
      <p:ext uri="{BB962C8B-B14F-4D97-AF65-F5344CB8AC3E}">
        <p14:creationId xmlns:p14="http://schemas.microsoft.com/office/powerpoint/2010/main" val="836784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a:xfrm>
            <a:off x="914401" y="685801"/>
            <a:ext cx="10361084" cy="533399"/>
          </a:xfrm>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1219200" y="1219200"/>
            <a:ext cx="9829800" cy="5233987"/>
          </a:xfrm>
        </p:spPr>
        <p:txBody>
          <a:bodyPr/>
          <a:lstStyle/>
          <a:p>
            <a:r>
              <a:rPr lang="en-US" sz="1600" dirty="0"/>
              <a:t>2023 July 9-14 – </a:t>
            </a:r>
            <a:r>
              <a:rPr lang="en-US" sz="1600" dirty="0" err="1"/>
              <a:t>Estrel</a:t>
            </a:r>
            <a:r>
              <a:rPr lang="en-US" sz="1600" dirty="0"/>
              <a:t> Berlin, Berlin, Germany</a:t>
            </a:r>
          </a:p>
          <a:p>
            <a:r>
              <a:rPr lang="en-US" sz="1600" dirty="0"/>
              <a:t>2023 Nov 12-17 – Hawaiian Village, Oahu, Hawaii, United States</a:t>
            </a:r>
          </a:p>
          <a:p>
            <a:r>
              <a:rPr lang="en-US" sz="1600" dirty="0">
                <a:highlight>
                  <a:srgbClr val="33CCFF"/>
                </a:highlight>
              </a:rPr>
              <a:t>2024 March 10-15 – Hyatt Regency Denver at Colorado Convention Center, Denver, CO, (March 2021)</a:t>
            </a:r>
          </a:p>
          <a:p>
            <a:r>
              <a:rPr lang="en-US" sz="1600" dirty="0">
                <a:highlight>
                  <a:srgbClr val="33CCFF"/>
                </a:highlight>
              </a:rPr>
              <a:t>2024 July 14-19 – Sheraton Le Centre Montreal, Montreal, Quebec, Canada (July 2020)</a:t>
            </a:r>
          </a:p>
          <a:p>
            <a:r>
              <a:rPr lang="en-US" sz="1600" dirty="0">
                <a:highlight>
                  <a:srgbClr val="33CCFF"/>
                </a:highlight>
              </a:rPr>
              <a:t>2024 Nov 10-15 –Hyatt Regency Vancouver, Vancouver, Canada (Nov 2021)</a:t>
            </a:r>
          </a:p>
          <a:p>
            <a:r>
              <a:rPr lang="en-US" sz="1600" dirty="0">
                <a:highlight>
                  <a:srgbClr val="33CCFF"/>
                </a:highlight>
              </a:rPr>
              <a:t>2025 March 9-14 –Hilton Atlanta, Atlanta, GA, United States (2 of 2 – March 2020).</a:t>
            </a:r>
          </a:p>
          <a:p>
            <a:pPr>
              <a:buFont typeface="Wingdings" panose="05000000000000000000" pitchFamily="2" charset="2"/>
              <a:buChar char="v"/>
            </a:pPr>
            <a:r>
              <a:rPr lang="en-US" sz="1600" dirty="0">
                <a:highlight>
                  <a:srgbClr val="33CCFF"/>
                </a:highlight>
              </a:rPr>
              <a:t>2025 July 13-18 –Marriott Madrid Auditorium, Madrid, Spain (July 2021)</a:t>
            </a:r>
          </a:p>
          <a:p>
            <a:pPr>
              <a:buFont typeface="Wingdings" panose="05000000000000000000" pitchFamily="2" charset="2"/>
              <a:buChar char="q"/>
            </a:pPr>
            <a:r>
              <a:rPr lang="en-US" sz="1600" dirty="0">
                <a:highlight>
                  <a:srgbClr val="99FF99"/>
                </a:highlight>
              </a:rPr>
              <a:t>2025 Nov 9-24 – </a:t>
            </a:r>
            <a:r>
              <a:rPr lang="en-US" sz="1600" b="0" dirty="0">
                <a:highlight>
                  <a:srgbClr val="99FF99"/>
                </a:highlight>
              </a:rPr>
              <a:t>Open</a:t>
            </a:r>
          </a:p>
          <a:p>
            <a:pPr>
              <a:buFont typeface="Wingdings" panose="05000000000000000000" pitchFamily="2" charset="2"/>
              <a:buChar char="v"/>
            </a:pPr>
            <a:r>
              <a:rPr lang="en-US" sz="1600" dirty="0">
                <a:highlight>
                  <a:srgbClr val="33CCFF"/>
                </a:highlight>
              </a:rPr>
              <a:t>2026 March 8-13 - Hyatt Regency Chicago, Chicago, IL, United States (March 2024)</a:t>
            </a:r>
          </a:p>
          <a:p>
            <a:pPr>
              <a:buFont typeface="Wingdings" panose="05000000000000000000" pitchFamily="2" charset="2"/>
              <a:buChar char="v"/>
            </a:pPr>
            <a:r>
              <a:rPr lang="en-US" sz="1600" dirty="0">
                <a:highlight>
                  <a:srgbClr val="33CCFF"/>
                </a:highlight>
              </a:rPr>
              <a:t>2026 July 13-18 – Le Centre Sheraton Montreal, Montreal (July 2022 attrition offset)</a:t>
            </a:r>
          </a:p>
          <a:p>
            <a:pPr defTabSz="914400">
              <a:spcBef>
                <a:spcPct val="20000"/>
              </a:spcBef>
              <a:buClrTx/>
              <a:buSzTx/>
              <a:buFont typeface="Wingdings" panose="05000000000000000000" pitchFamily="2" charset="2"/>
              <a:buChar char="q"/>
              <a:defRPr/>
            </a:pPr>
            <a:r>
              <a:rPr lang="en-US" sz="1600" dirty="0">
                <a:highlight>
                  <a:srgbClr val="99FF99"/>
                </a:highlight>
              </a:rPr>
              <a:t>2026 Nov 8-13 -  </a:t>
            </a:r>
            <a:r>
              <a:rPr lang="en-US" sz="1600" b="0" kern="1200" dirty="0">
                <a:highlight>
                  <a:srgbClr val="99FF99"/>
                </a:highlight>
                <a:latin typeface="Arial"/>
                <a:cs typeface="+mn-cs"/>
              </a:rPr>
              <a:t>Open</a:t>
            </a:r>
            <a:endParaRPr lang="en-US" sz="1600" dirty="0">
              <a:highlight>
                <a:srgbClr val="33CCFF"/>
              </a:highlight>
            </a:endParaRPr>
          </a:p>
          <a:p>
            <a:pPr>
              <a:buFont typeface="Wingdings" panose="05000000000000000000" pitchFamily="2" charset="2"/>
              <a:buChar char="Ø"/>
            </a:pPr>
            <a:r>
              <a:rPr lang="en-US" sz="1600" dirty="0">
                <a:highlight>
                  <a:srgbClr val="33CCFF"/>
                </a:highlight>
              </a:rPr>
              <a:t>2027 March –Hilton Atlanta, Atlanta, GA, United States ( offset potential shortfall 2023/2025)</a:t>
            </a:r>
          </a:p>
          <a:p>
            <a:pPr>
              <a:buFont typeface="Wingdings" panose="05000000000000000000" pitchFamily="2" charset="2"/>
              <a:buChar char="q"/>
            </a:pPr>
            <a:r>
              <a:rPr lang="en-US" sz="1600" dirty="0">
                <a:highlight>
                  <a:srgbClr val="99FF99"/>
                </a:highlight>
              </a:rPr>
              <a:t>2027 July  11-16 -  </a:t>
            </a:r>
            <a:r>
              <a:rPr lang="en-US" sz="1600" b="0" kern="1200" dirty="0">
                <a:highlight>
                  <a:srgbClr val="99FF99"/>
                </a:highlight>
                <a:latin typeface="Arial"/>
                <a:cs typeface="+mn-cs"/>
              </a:rPr>
              <a:t>Open - </a:t>
            </a:r>
            <a:endParaRPr lang="en-US" sz="1600" dirty="0">
              <a:highlight>
                <a:srgbClr val="99FF99"/>
              </a:highlight>
            </a:endParaRPr>
          </a:p>
          <a:p>
            <a:r>
              <a:rPr lang="en-US" sz="1600" dirty="0"/>
              <a:t>2027 Nov 14-19 – Hawaiian Village, Oahu, Hawaii, United States</a:t>
            </a:r>
          </a:p>
          <a:p>
            <a:pPr>
              <a:buFont typeface="Wingdings" panose="05000000000000000000" pitchFamily="2" charset="2"/>
              <a:buChar char="v"/>
            </a:pPr>
            <a:r>
              <a:rPr lang="en-US" sz="1600" dirty="0">
                <a:solidFill>
                  <a:srgbClr val="0070C0"/>
                </a:solidFill>
              </a:rPr>
              <a:t>802 EC Approved – Contract is being Negotiated.</a:t>
            </a:r>
          </a:p>
        </p:txBody>
      </p:sp>
      <p:sp>
        <p:nvSpPr>
          <p:cNvPr id="4" name="Date Placeholder 3">
            <a:extLst>
              <a:ext uri="{FF2B5EF4-FFF2-40B4-BE49-F238E27FC236}">
                <a16:creationId xmlns:a16="http://schemas.microsoft.com/office/drawing/2014/main" id="{6F3B88A4-B8F7-FBE2-4DD6-8C18582C4BEA}"/>
              </a:ext>
            </a:extLst>
          </p:cNvPr>
          <p:cNvSpPr>
            <a:spLocks noGrp="1"/>
          </p:cNvSpPr>
          <p:nvPr>
            <p:ph type="dt" idx="10"/>
          </p:nvPr>
        </p:nvSpPr>
        <p:spPr/>
        <p:txBody>
          <a:bodyPr/>
          <a:lstStyle/>
          <a:p>
            <a:r>
              <a:rPr lang="en-US"/>
              <a:t>May 2023</a:t>
            </a:r>
            <a:endParaRPr lang="en-GB" dirty="0"/>
          </a:p>
        </p:txBody>
      </p:sp>
      <p:sp>
        <p:nvSpPr>
          <p:cNvPr id="5" name="Slide Number Placeholder 4">
            <a:extLst>
              <a:ext uri="{FF2B5EF4-FFF2-40B4-BE49-F238E27FC236}">
                <a16:creationId xmlns:a16="http://schemas.microsoft.com/office/drawing/2014/main" id="{1E06A4F3-64F7-5E7F-CB71-58FF980D95D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6" name="Footer Placeholder 5">
            <a:extLst>
              <a:ext uri="{FF2B5EF4-FFF2-40B4-BE49-F238E27FC236}">
                <a16:creationId xmlns:a16="http://schemas.microsoft.com/office/drawing/2014/main" id="{CA8D2077-FA65-20EF-4931-43113047FC31}"/>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42516229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751015"/>
            <a:ext cx="10361084" cy="4343400"/>
          </a:xfrm>
        </p:spPr>
        <p:txBody>
          <a:bodyPr/>
          <a:lstStyle/>
          <a:p>
            <a:r>
              <a:rPr lang="en-US" dirty="0"/>
              <a:t>1. Plenary Meeting Status File: 802 EC-22/0003r0</a:t>
            </a:r>
          </a:p>
          <a:p>
            <a:pPr lvl="1"/>
            <a:r>
              <a:rPr lang="en-US" dirty="0">
                <a:solidFill>
                  <a:schemeClr val="accent2"/>
                </a:solidFill>
                <a:hlinkClick r:id="rId3">
                  <a:extLst>
                    <a:ext uri="{A12FA001-AC4F-418D-AE19-62706E023703}">
                      <ahyp:hlinkClr xmlns:ahyp="http://schemas.microsoft.com/office/drawing/2018/hyperlinkcolor" val="tx"/>
                    </a:ext>
                  </a:extLst>
                </a:hlinkClick>
              </a:rPr>
              <a:t>https://mentor.ieee.org/802-ec/dcn/22/ec-22-0003-00-00EC-future-802-plenary-venue-contract-status.xlsx</a:t>
            </a:r>
            <a:endParaRPr lang="en-US" dirty="0">
              <a:solidFill>
                <a:schemeClr val="accent2"/>
              </a:solidFill>
            </a:endParaRPr>
          </a:p>
          <a:p>
            <a:pPr lvl="1"/>
            <a:endParaRPr lang="en-GB" dirty="0"/>
          </a:p>
          <a:p>
            <a:r>
              <a:rPr lang="en-US" dirty="0"/>
              <a:t>2. IEEE 802WCSC Meeting Venue Manager Report: 802 EC-23/0001r03</a:t>
            </a:r>
          </a:p>
          <a:p>
            <a:pPr lvl="1"/>
            <a:r>
              <a:rPr lang="en-US" dirty="0">
                <a:solidFill>
                  <a:schemeClr val="accent6"/>
                </a:solidFill>
                <a:hlinkClick r:id="rId4">
                  <a:extLst>
                    <a:ext uri="{A12FA001-AC4F-418D-AE19-62706E023703}">
                      <ahyp:hlinkClr xmlns:ahyp="http://schemas.microsoft.com/office/drawing/2018/hyperlinkcolor" val="tx"/>
                    </a:ext>
                  </a:extLst>
                </a:hlinkClick>
              </a:rPr>
              <a:t>https://mentor.ieee.org/802-ec/dcn/23/ec-23-0001-02-WCSG-ieee-802wcsc-meeting-venue-manager-report-2023.pptx</a:t>
            </a:r>
            <a:r>
              <a:rPr lang="en-US" dirty="0">
                <a:solidFill>
                  <a:schemeClr val="accent6"/>
                </a:solidFill>
              </a:rPr>
              <a:t>  </a:t>
            </a:r>
          </a:p>
        </p:txBody>
      </p:sp>
      <p:sp>
        <p:nvSpPr>
          <p:cNvPr id="4" name="Date Placeholder 3"/>
          <p:cNvSpPr>
            <a:spLocks noGrp="1"/>
          </p:cNvSpPr>
          <p:nvPr>
            <p:ph type="dt" idx="10"/>
          </p:nvPr>
        </p:nvSpPr>
        <p:spPr/>
        <p:txBody>
          <a:bodyPr/>
          <a:lstStyle/>
          <a:p>
            <a:r>
              <a:rPr lang="en-US"/>
              <a:t>May 2023</a:t>
            </a:r>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23</a:t>
            </a:fld>
            <a:endParaRPr lang="en-GB"/>
          </a:p>
        </p:txBody>
      </p:sp>
      <p:sp>
        <p:nvSpPr>
          <p:cNvPr id="3" name="Footer Placeholder 2">
            <a:extLst>
              <a:ext uri="{FF2B5EF4-FFF2-40B4-BE49-F238E27FC236}">
                <a16:creationId xmlns:a16="http://schemas.microsoft.com/office/drawing/2014/main" id="{EB3F1913-DB61-81B3-107C-FCB5E2895AD6}"/>
              </a:ext>
            </a:extLst>
          </p:cNvPr>
          <p:cNvSpPr>
            <a:spLocks noGrp="1"/>
          </p:cNvSpPr>
          <p:nvPr>
            <p:ph type="ftr" idx="11"/>
          </p:nvPr>
        </p:nvSpPr>
        <p:spPr/>
        <p:txBody>
          <a:bodyPr/>
          <a:lstStyle/>
          <a:p>
            <a:r>
              <a:rPr lang="en-GB"/>
              <a:t>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3DF2AD-D7EF-4A51-AD0E-A14652E5BB67}"/>
              </a:ext>
            </a:extLst>
          </p:cNvPr>
          <p:cNvSpPr>
            <a:spLocks noGrp="1"/>
          </p:cNvSpPr>
          <p:nvPr>
            <p:ph type="title"/>
          </p:nvPr>
        </p:nvSpPr>
        <p:spPr>
          <a:xfrm>
            <a:off x="1020997" y="1565275"/>
            <a:ext cx="10363200" cy="1362075"/>
          </a:xfrm>
        </p:spPr>
        <p:txBody>
          <a:bodyPr/>
          <a:lstStyle/>
          <a:p>
            <a:pPr algn="ctr"/>
            <a:r>
              <a:rPr lang="en-US" dirty="0"/>
              <a:t>Monday, May 15, 2023</a:t>
            </a:r>
            <a:br>
              <a:rPr lang="en-US" dirty="0"/>
            </a:br>
            <a:r>
              <a:rPr lang="en-US" dirty="0"/>
              <a:t>802.11 WG Opening Plenary</a:t>
            </a:r>
          </a:p>
        </p:txBody>
      </p:sp>
      <p:sp>
        <p:nvSpPr>
          <p:cNvPr id="8" name="Text Placeholder 7">
            <a:extLst>
              <a:ext uri="{FF2B5EF4-FFF2-40B4-BE49-F238E27FC236}">
                <a16:creationId xmlns:a16="http://schemas.microsoft.com/office/drawing/2014/main" id="{DD2F5436-70CC-4EDA-9B70-2C205A1BE6E4}"/>
              </a:ext>
            </a:extLst>
          </p:cNvPr>
          <p:cNvSpPr>
            <a:spLocks noGrp="1"/>
          </p:cNvSpPr>
          <p:nvPr>
            <p:ph type="body" idx="1"/>
          </p:nvPr>
        </p:nvSpPr>
        <p:spPr>
          <a:xfrm>
            <a:off x="1053510" y="3886200"/>
            <a:ext cx="10363200" cy="2438400"/>
          </a:xfrm>
        </p:spPr>
        <p:txBody>
          <a:bodyPr/>
          <a:lstStyle/>
          <a:p>
            <a:r>
              <a:rPr lang="en-GB" sz="2000" b="0" dirty="0"/>
              <a:t>	M3.3		II	Session Information</a:t>
            </a:r>
          </a:p>
          <a:p>
            <a:r>
              <a:rPr lang="en-GB" sz="2000" b="0" dirty="0"/>
              <a:t>	M3.4		II	Meeting room locations</a:t>
            </a:r>
          </a:p>
          <a:p>
            <a:r>
              <a:rPr lang="en-GB" sz="2000" b="0" dirty="0"/>
              <a:t>	M3.5		II	Meeting registration </a:t>
            </a:r>
          </a:p>
          <a:p>
            <a:r>
              <a:rPr lang="en-GB" sz="2000" b="0" dirty="0"/>
              <a:t>	M3.6		II 	Recording attendance</a:t>
            </a:r>
          </a:p>
          <a:p>
            <a:r>
              <a:rPr lang="en-GB" sz="2000" b="0" dirty="0"/>
              <a:t>	M3.7		II	Local File Server Access</a:t>
            </a:r>
          </a:p>
          <a:p>
            <a:r>
              <a:rPr lang="en-GB" sz="2000" b="0" dirty="0"/>
              <a:t>	M3.8		II	Breakfast, breaks, Social logistics</a:t>
            </a:r>
          </a:p>
        </p:txBody>
      </p:sp>
      <p:sp>
        <p:nvSpPr>
          <p:cNvPr id="6" name="Date Placeholder 5">
            <a:extLst>
              <a:ext uri="{FF2B5EF4-FFF2-40B4-BE49-F238E27FC236}">
                <a16:creationId xmlns:a16="http://schemas.microsoft.com/office/drawing/2014/main" id="{E910CDB2-C764-4522-8019-692D594FF976}"/>
              </a:ext>
            </a:extLst>
          </p:cNvPr>
          <p:cNvSpPr>
            <a:spLocks noGrp="1"/>
          </p:cNvSpPr>
          <p:nvPr>
            <p:ph type="dt" idx="10"/>
          </p:nvPr>
        </p:nvSpPr>
        <p:spPr/>
        <p:txBody>
          <a:bodyPr/>
          <a:lstStyle/>
          <a:p>
            <a:r>
              <a:rPr lang="en-US"/>
              <a:t>May 2023</a:t>
            </a:r>
            <a:endParaRPr lang="en-GB" dirty="0"/>
          </a:p>
        </p:txBody>
      </p:sp>
      <p:sp>
        <p:nvSpPr>
          <p:cNvPr id="4" name="Slide Number Placeholder 3">
            <a:extLst>
              <a:ext uri="{FF2B5EF4-FFF2-40B4-BE49-F238E27FC236}">
                <a16:creationId xmlns:a16="http://schemas.microsoft.com/office/drawing/2014/main" id="{F8B9CDC4-C5A6-488A-B56A-4C64EBBF2C8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2" name="Footer Placeholder 1">
            <a:extLst>
              <a:ext uri="{FF2B5EF4-FFF2-40B4-BE49-F238E27FC236}">
                <a16:creationId xmlns:a16="http://schemas.microsoft.com/office/drawing/2014/main" id="{A747BFEA-F926-A237-4742-7542ACBCC498}"/>
              </a:ext>
            </a:extLst>
          </p:cNvPr>
          <p:cNvSpPr>
            <a:spLocks noGrp="1"/>
          </p:cNvSpPr>
          <p:nvPr>
            <p:ph type="ftr" idx="11"/>
          </p:nvPr>
        </p:nvSpPr>
        <p:spPr/>
        <p:txBody>
          <a:bodyPr/>
          <a:lstStyle/>
          <a:p>
            <a:r>
              <a:rPr lang="en-GB"/>
              <a:t>Jon Rosdahl (Qualcomm)</a:t>
            </a:r>
          </a:p>
        </p:txBody>
      </p:sp>
    </p:spTree>
    <p:extLst>
      <p:ext uri="{BB962C8B-B14F-4D97-AF65-F5344CB8AC3E}">
        <p14:creationId xmlns:p14="http://schemas.microsoft.com/office/powerpoint/2010/main" val="327146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D2ED-395F-B393-5C17-017B35D4D72B}"/>
              </a:ext>
            </a:extLst>
          </p:cNvPr>
          <p:cNvSpPr>
            <a:spLocks noGrp="1"/>
          </p:cNvSpPr>
          <p:nvPr>
            <p:ph type="title"/>
          </p:nvPr>
        </p:nvSpPr>
        <p:spPr>
          <a:xfrm>
            <a:off x="914401" y="685801"/>
            <a:ext cx="10361084" cy="609599"/>
          </a:xfrm>
        </p:spPr>
        <p:txBody>
          <a:bodyPr wrap="square" anchor="ctr">
            <a:normAutofit/>
          </a:bodyPr>
          <a:lstStyle/>
          <a:p>
            <a:r>
              <a:rPr lang="en-US" dirty="0"/>
              <a:t>Successful Mixed-mode Meeting Protocol</a:t>
            </a:r>
          </a:p>
        </p:txBody>
      </p:sp>
      <p:sp>
        <p:nvSpPr>
          <p:cNvPr id="3" name="Content Placeholder 2">
            <a:extLst>
              <a:ext uri="{FF2B5EF4-FFF2-40B4-BE49-F238E27FC236}">
                <a16:creationId xmlns:a16="http://schemas.microsoft.com/office/drawing/2014/main" id="{C83516C3-34E9-9304-2311-F921019D41A2}"/>
              </a:ext>
            </a:extLst>
          </p:cNvPr>
          <p:cNvSpPr>
            <a:spLocks noGrp="1"/>
          </p:cNvSpPr>
          <p:nvPr>
            <p:ph idx="1"/>
          </p:nvPr>
        </p:nvSpPr>
        <p:spPr>
          <a:xfrm>
            <a:off x="914401" y="1555753"/>
            <a:ext cx="10361084" cy="4538662"/>
          </a:xfrm>
        </p:spPr>
        <p:txBody>
          <a:bodyPr wrap="square" anchor="t">
            <a:normAutofit/>
          </a:bodyPr>
          <a:lstStyle/>
          <a:p>
            <a:r>
              <a:rPr lang="en-US" sz="2800" dirty="0"/>
              <a:t>In-room Attendees:</a:t>
            </a:r>
          </a:p>
          <a:p>
            <a:pPr lvl="1">
              <a:spcBef>
                <a:spcPts val="0"/>
              </a:spcBef>
            </a:pPr>
            <a:r>
              <a:rPr lang="en-US" sz="2400" dirty="0"/>
              <a:t>In Webex choose connect without audio before you join</a:t>
            </a:r>
          </a:p>
          <a:p>
            <a:pPr lvl="1">
              <a:spcBef>
                <a:spcPts val="0"/>
              </a:spcBef>
            </a:pPr>
            <a:r>
              <a:rPr lang="en-US" sz="2400" dirty="0"/>
              <a:t>Use the Webex queue to indicate you want to speak</a:t>
            </a:r>
          </a:p>
          <a:p>
            <a:pPr lvl="1">
              <a:spcBef>
                <a:spcPts val="0"/>
              </a:spcBef>
            </a:pPr>
            <a:r>
              <a:rPr lang="en-US" sz="2400" dirty="0"/>
              <a:t>Wait to be called on while standing/holding a microphone to make a comment</a:t>
            </a:r>
          </a:p>
          <a:p>
            <a:pPr lvl="1">
              <a:spcBef>
                <a:spcPts val="0"/>
              </a:spcBef>
            </a:pPr>
            <a:r>
              <a:rPr lang="en-US" sz="2400" dirty="0"/>
              <a:t>Repeat any questions that are inadvertently asked away from the microphone</a:t>
            </a:r>
          </a:p>
          <a:p>
            <a:endParaRPr lang="en-US" sz="2800" dirty="0"/>
          </a:p>
          <a:p>
            <a:r>
              <a:rPr lang="en-US" sz="2800" dirty="0"/>
              <a:t>Remote Attendees:</a:t>
            </a:r>
          </a:p>
          <a:p>
            <a:pPr lvl="1">
              <a:spcBef>
                <a:spcPts val="0"/>
              </a:spcBef>
            </a:pPr>
            <a:r>
              <a:rPr lang="en-US" sz="2400" dirty="0"/>
              <a:t>Join Webex and set Webex audio as ‘music’</a:t>
            </a:r>
          </a:p>
          <a:p>
            <a:pPr lvl="1">
              <a:spcBef>
                <a:spcPts val="0"/>
              </a:spcBef>
            </a:pPr>
            <a:r>
              <a:rPr lang="en-US" sz="2400" dirty="0"/>
              <a:t>Use the Webex chat window to indicate you want to speak (“q”)</a:t>
            </a:r>
          </a:p>
          <a:p>
            <a:pPr lvl="1">
              <a:spcBef>
                <a:spcPts val="0"/>
              </a:spcBef>
            </a:pPr>
            <a:r>
              <a:rPr lang="en-US" sz="2400" dirty="0"/>
              <a:t>Wait to be called on to speak</a:t>
            </a:r>
          </a:p>
        </p:txBody>
      </p:sp>
      <p:sp>
        <p:nvSpPr>
          <p:cNvPr id="11" name="Date Placeholder 3">
            <a:extLst>
              <a:ext uri="{FF2B5EF4-FFF2-40B4-BE49-F238E27FC236}">
                <a16:creationId xmlns:a16="http://schemas.microsoft.com/office/drawing/2014/main" id="{75BAD889-C9D8-626B-85E7-EE004EA77AE4}"/>
              </a:ext>
            </a:extLst>
          </p:cNvPr>
          <p:cNvSpPr>
            <a:spLocks noGrp="1"/>
          </p:cNvSpPr>
          <p:nvPr>
            <p:ph type="dt" idx="10"/>
          </p:nvPr>
        </p:nvSpPr>
        <p:spPr>
          <a:xfrm>
            <a:off x="929218" y="333375"/>
            <a:ext cx="2499783" cy="273050"/>
          </a:xfrm>
        </p:spPr>
        <p:txBody>
          <a:bodyPr/>
          <a:lstStyle/>
          <a:p>
            <a:pPr>
              <a:spcAft>
                <a:spcPts val="600"/>
              </a:spcAft>
            </a:pPr>
            <a:r>
              <a:rPr lang="en-US"/>
              <a:t>May 2023</a:t>
            </a:r>
            <a:endParaRPr lang="en-GB"/>
          </a:p>
        </p:txBody>
      </p:sp>
      <p:sp>
        <p:nvSpPr>
          <p:cNvPr id="6" name="Slide Number Placeholder 5">
            <a:extLst>
              <a:ext uri="{FF2B5EF4-FFF2-40B4-BE49-F238E27FC236}">
                <a16:creationId xmlns:a16="http://schemas.microsoft.com/office/drawing/2014/main" id="{FEDF738B-6EA2-E668-9A88-10287D9D7868}"/>
              </a:ext>
            </a:extLst>
          </p:cNvPr>
          <p:cNvSpPr>
            <a:spLocks noGrp="1"/>
          </p:cNvSpPr>
          <p:nvPr>
            <p:ph type="sldNum" idx="12"/>
          </p:nvPr>
        </p:nvSpPr>
        <p:spPr bwMode="auto">
          <a:xfrm>
            <a:off x="5676902" y="6558296"/>
            <a:ext cx="836082" cy="184666"/>
          </a:xfrm>
        </p:spPr>
        <p:txBody>
          <a:bodyPr vert="horz" wrap="square" lIns="0" tIns="0" rIns="0" bIns="0" numCol="1" anchor="t" anchorCtr="0" compatLnSpc="1">
            <a:prstTxWarp prst="textNoShape">
              <a:avLst/>
            </a:prstTxWarp>
            <a:normAutofit/>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a:spcAft>
                <a:spcPts val="600"/>
              </a:spcAft>
            </a:pPr>
            <a:r>
              <a:rPr lang="en-GB"/>
              <a:t>Slide </a:t>
            </a:r>
            <a:fld id="{440F5867-744E-4AA6-B0ED-4C44D2DFBB7B}" type="slidenum">
              <a:rPr lang="en-GB" smtClean="0"/>
              <a:pPr>
                <a:spcAft>
                  <a:spcPts val="600"/>
                </a:spcAft>
              </a:pPr>
              <a:t>4</a:t>
            </a:fld>
            <a:endParaRPr lang="en-GB"/>
          </a:p>
        </p:txBody>
      </p:sp>
      <p:sp>
        <p:nvSpPr>
          <p:cNvPr id="4" name="Footer Placeholder 3">
            <a:extLst>
              <a:ext uri="{FF2B5EF4-FFF2-40B4-BE49-F238E27FC236}">
                <a16:creationId xmlns:a16="http://schemas.microsoft.com/office/drawing/2014/main" id="{6096B069-D4AE-BF9D-0524-B0D4A098F2D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606741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
          <p:cNvSpPr txBox="1">
            <a:spLocks noGrp="1"/>
          </p:cNvSpPr>
          <p:nvPr>
            <p:ph type="ctrTitle"/>
          </p:nvPr>
        </p:nvSpPr>
        <p:spPr>
          <a:xfrm>
            <a:off x="520700" y="2425700"/>
            <a:ext cx="10962800" cy="1244800"/>
          </a:xfrm>
          <a:prstGeom prst="rect">
            <a:avLst/>
          </a:prstGeom>
          <a:noFill/>
          <a:ln>
            <a:noFill/>
          </a:ln>
        </p:spPr>
        <p:txBody>
          <a:bodyPr spcFirstLastPara="1" wrap="square" lIns="121900" tIns="121900" rIns="121900" bIns="121900" anchor="b" anchorCtr="0">
            <a:noAutofit/>
          </a:bodyPr>
          <a:lstStyle/>
          <a:p>
            <a:r>
              <a:rPr lang="en"/>
              <a:t>May 2023 IEEE 802 Wireless Interim Session</a:t>
            </a:r>
            <a:endParaRPr/>
          </a:p>
        </p:txBody>
      </p:sp>
      <p:sp>
        <p:nvSpPr>
          <p:cNvPr id="68" name="Google Shape;68;p1"/>
          <p:cNvSpPr txBox="1">
            <a:spLocks noGrp="1"/>
          </p:cNvSpPr>
          <p:nvPr>
            <p:ph type="subTitle" idx="1"/>
          </p:nvPr>
        </p:nvSpPr>
        <p:spPr>
          <a:xfrm>
            <a:off x="520700" y="3718840"/>
            <a:ext cx="10962800" cy="577200"/>
          </a:xfrm>
          <a:prstGeom prst="rect">
            <a:avLst/>
          </a:prstGeom>
          <a:noFill/>
          <a:ln>
            <a:noFill/>
          </a:ln>
        </p:spPr>
        <p:txBody>
          <a:bodyPr spcFirstLastPara="1" wrap="square" lIns="121900" tIns="121900" rIns="121900" bIns="121900" anchor="t" anchorCtr="0">
            <a:noAutofit/>
          </a:bodyPr>
          <a:lstStyle/>
          <a:p>
            <a:pPr marL="0" indent="0"/>
            <a:r>
              <a:rPr lang="en" sz="3200"/>
              <a:t>Event Summary and Important Information</a:t>
            </a:r>
            <a:endParaRPr sz="3200"/>
          </a:p>
        </p:txBody>
      </p:sp>
      <p:sp>
        <p:nvSpPr>
          <p:cNvPr id="69" name="Google Shape;69;p1"/>
          <p:cNvSpPr txBox="1"/>
          <p:nvPr/>
        </p:nvSpPr>
        <p:spPr>
          <a:xfrm>
            <a:off x="653833" y="5681100"/>
            <a:ext cx="8369200" cy="820825"/>
          </a:xfrm>
          <a:prstGeom prst="rect">
            <a:avLst/>
          </a:prstGeom>
          <a:noFill/>
          <a:ln>
            <a:noFill/>
          </a:ln>
        </p:spPr>
        <p:txBody>
          <a:bodyPr spcFirstLastPara="1" wrap="square" lIns="121900" tIns="121900" rIns="121900" bIns="121900" anchor="t" anchorCtr="0">
            <a:spAutoFit/>
          </a:bodyPr>
          <a:lstStyle/>
          <a:p>
            <a:pPr defTabSz="1219170" fontAlgn="auto">
              <a:spcBef>
                <a:spcPts val="0"/>
              </a:spcBef>
              <a:spcAft>
                <a:spcPts val="0"/>
              </a:spcAft>
              <a:buClr>
                <a:srgbClr val="000000"/>
              </a:buClr>
              <a:buSzPts val="1400"/>
            </a:pPr>
            <a:r>
              <a:rPr lang="en" sz="1867" kern="0" dirty="0">
                <a:solidFill>
                  <a:srgbClr val="FFFFFF"/>
                </a:solidFill>
                <a:latin typeface="Roboto"/>
                <a:ea typeface="Roboto"/>
                <a:cs typeface="Roboto"/>
                <a:sym typeface="Roboto"/>
              </a:rPr>
              <a:t>Prepared By: Face to Face Events, May 11, 2023</a:t>
            </a:r>
          </a:p>
          <a:p>
            <a:pPr defTabSz="1219170" fontAlgn="auto">
              <a:spcBef>
                <a:spcPts val="0"/>
              </a:spcBef>
              <a:spcAft>
                <a:spcPts val="0"/>
              </a:spcAft>
              <a:buClr>
                <a:srgbClr val="000000"/>
              </a:buClr>
              <a:buSzPts val="1400"/>
            </a:pPr>
            <a:r>
              <a:rPr lang="en" sz="1867" kern="0" dirty="0">
                <a:solidFill>
                  <a:srgbClr val="FFFFFF"/>
                </a:solidFill>
                <a:latin typeface="Roboto"/>
                <a:ea typeface="Roboto"/>
                <a:cs typeface="Roboto"/>
                <a:sym typeface="Roboto"/>
              </a:rPr>
              <a:t>See doc 802 EC-23/</a:t>
            </a:r>
            <a:r>
              <a:rPr lang="en-US" sz="1867" kern="0" dirty="0">
                <a:solidFill>
                  <a:srgbClr val="FFFFFF"/>
                </a:solidFill>
                <a:latin typeface="Roboto"/>
                <a:ea typeface="Roboto"/>
                <a:cs typeface="Roboto"/>
              </a:rPr>
              <a:t>0092r01  WCSG</a:t>
            </a:r>
            <a:endParaRPr sz="1867" kern="0" dirty="0">
              <a:solidFill>
                <a:srgbClr val="FFFFFF"/>
              </a:solidFill>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2"/>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Meeting Planner and Network Contacts</a:t>
            </a:r>
            <a:endParaRPr/>
          </a:p>
        </p:txBody>
      </p:sp>
      <p:sp>
        <p:nvSpPr>
          <p:cNvPr id="75" name="Google Shape;75;p2"/>
          <p:cNvSpPr txBox="1">
            <a:spLocks noGrp="1"/>
          </p:cNvSpPr>
          <p:nvPr>
            <p:ph type="body" idx="1"/>
          </p:nvPr>
        </p:nvSpPr>
        <p:spPr>
          <a:xfrm>
            <a:off x="629200" y="2558767"/>
            <a:ext cx="5333200" cy="3965200"/>
          </a:xfrm>
          <a:prstGeom prst="rect">
            <a:avLst/>
          </a:prstGeom>
          <a:noFill/>
          <a:ln>
            <a:noFill/>
          </a:ln>
        </p:spPr>
        <p:txBody>
          <a:bodyPr spcFirstLastPara="1" wrap="square" lIns="121900" tIns="121900" rIns="121900" bIns="121900" anchor="t" anchorCtr="0">
            <a:noAutofit/>
          </a:bodyPr>
          <a:lstStyle/>
          <a:p>
            <a:pPr marL="0" indent="0">
              <a:lnSpc>
                <a:spcPct val="100000"/>
              </a:lnSpc>
              <a:buNone/>
            </a:pPr>
            <a:r>
              <a:rPr lang="en" b="1"/>
              <a:t>Meeting Planner: Face to Face Events</a:t>
            </a:r>
            <a:endParaRPr sz="800" b="1"/>
          </a:p>
          <a:p>
            <a:pPr marL="0" indent="0">
              <a:lnSpc>
                <a:spcPct val="100000"/>
              </a:lnSpc>
              <a:spcBef>
                <a:spcPts val="1333"/>
              </a:spcBef>
              <a:buNone/>
            </a:pPr>
            <a:r>
              <a:rPr lang="en" b="1"/>
              <a:t>Dawn Slykhouse </a:t>
            </a:r>
            <a:endParaRPr/>
          </a:p>
          <a:p>
            <a:pPr marL="0" indent="0">
              <a:lnSpc>
                <a:spcPct val="100000"/>
              </a:lnSpc>
              <a:spcBef>
                <a:spcPts val="1333"/>
              </a:spcBef>
              <a:buNone/>
            </a:pPr>
            <a:r>
              <a:rPr lang="en"/>
              <a:t>Mobile: +1 (408) 594-1342</a:t>
            </a:r>
            <a:endParaRPr/>
          </a:p>
          <a:p>
            <a:pPr marL="0" indent="0">
              <a:lnSpc>
                <a:spcPct val="100000"/>
              </a:lnSpc>
              <a:spcBef>
                <a:spcPts val="1333"/>
              </a:spcBef>
              <a:buNone/>
            </a:pPr>
            <a:r>
              <a:rPr lang="en"/>
              <a:t>Email: </a:t>
            </a:r>
            <a:r>
              <a:rPr lang="en" u="sng">
                <a:solidFill>
                  <a:schemeClr val="accent5"/>
                </a:solidFill>
                <a:hlinkClick r:id="rId3">
                  <a:extLst>
                    <a:ext uri="{A12FA001-AC4F-418D-AE19-62706E023703}">
                      <ahyp:hlinkClr xmlns:ahyp="http://schemas.microsoft.com/office/drawing/2018/hyperlinkcolor" val="tx"/>
                    </a:ext>
                  </a:extLst>
                </a:hlinkClick>
              </a:rPr>
              <a:t>dawns@facetoface-events.com</a:t>
            </a:r>
            <a:endParaRPr/>
          </a:p>
          <a:p>
            <a:pPr marL="0" indent="0">
              <a:lnSpc>
                <a:spcPct val="100000"/>
              </a:lnSpc>
              <a:spcBef>
                <a:spcPts val="1333"/>
              </a:spcBef>
              <a:buNone/>
            </a:pPr>
            <a:endParaRPr sz="800" b="1"/>
          </a:p>
          <a:p>
            <a:pPr marL="0" indent="0">
              <a:lnSpc>
                <a:spcPct val="100000"/>
              </a:lnSpc>
              <a:spcBef>
                <a:spcPts val="1333"/>
              </a:spcBef>
              <a:buNone/>
            </a:pPr>
            <a:r>
              <a:rPr lang="en" b="1"/>
              <a:t>Lisa Ronmark </a:t>
            </a:r>
            <a:endParaRPr/>
          </a:p>
          <a:p>
            <a:pPr marL="0" indent="0">
              <a:lnSpc>
                <a:spcPct val="100000"/>
              </a:lnSpc>
              <a:spcBef>
                <a:spcPts val="1333"/>
              </a:spcBef>
              <a:buNone/>
            </a:pPr>
            <a:r>
              <a:rPr lang="en"/>
              <a:t>Mobile: +1 (604) 316-4947</a:t>
            </a:r>
            <a:endParaRPr/>
          </a:p>
          <a:p>
            <a:pPr marL="0" indent="0">
              <a:lnSpc>
                <a:spcPct val="100000"/>
              </a:lnSpc>
              <a:spcBef>
                <a:spcPts val="1333"/>
              </a:spcBef>
              <a:spcAft>
                <a:spcPts val="1333"/>
              </a:spcAft>
              <a:buNone/>
            </a:pPr>
            <a:r>
              <a:rPr lang="en"/>
              <a:t>Email: </a:t>
            </a:r>
            <a:r>
              <a:rPr lang="en" u="sng">
                <a:solidFill>
                  <a:schemeClr val="accent5"/>
                </a:solidFill>
                <a:hlinkClick r:id="rId4">
                  <a:extLst>
                    <a:ext uri="{A12FA001-AC4F-418D-AE19-62706E023703}">
                      <ahyp:hlinkClr xmlns:ahyp="http://schemas.microsoft.com/office/drawing/2018/hyperlinkcolor" val="tx"/>
                    </a:ext>
                  </a:extLst>
                </a:hlinkClick>
              </a:rPr>
              <a:t>lisa@facetoface-events.com</a:t>
            </a:r>
            <a:endParaRPr/>
          </a:p>
        </p:txBody>
      </p:sp>
      <p:sp>
        <p:nvSpPr>
          <p:cNvPr id="76" name="Google Shape;76;p2"/>
          <p:cNvSpPr txBox="1">
            <a:spLocks noGrp="1"/>
          </p:cNvSpPr>
          <p:nvPr>
            <p:ph type="body" idx="2"/>
          </p:nvPr>
        </p:nvSpPr>
        <p:spPr>
          <a:xfrm>
            <a:off x="6259000" y="2558767"/>
            <a:ext cx="5333200" cy="3613600"/>
          </a:xfrm>
          <a:prstGeom prst="rect">
            <a:avLst/>
          </a:prstGeom>
          <a:noFill/>
          <a:ln>
            <a:noFill/>
          </a:ln>
        </p:spPr>
        <p:txBody>
          <a:bodyPr spcFirstLastPara="1" wrap="square" lIns="121900" tIns="121900" rIns="121900" bIns="121900" anchor="t" anchorCtr="0">
            <a:noAutofit/>
          </a:bodyPr>
          <a:lstStyle/>
          <a:p>
            <a:pPr marL="0" indent="0">
              <a:lnSpc>
                <a:spcPct val="100000"/>
              </a:lnSpc>
              <a:buNone/>
            </a:pPr>
            <a:r>
              <a:rPr lang="en" b="1"/>
              <a:t>Network Provider: Linespeed Events</a:t>
            </a:r>
            <a:endParaRPr sz="1333"/>
          </a:p>
          <a:p>
            <a:pPr marL="0" indent="0">
              <a:lnSpc>
                <a:spcPct val="100000"/>
              </a:lnSpc>
              <a:spcBef>
                <a:spcPts val="1333"/>
              </a:spcBef>
              <a:buNone/>
            </a:pPr>
            <a:r>
              <a:rPr lang="en" b="1"/>
              <a:t>Richard Alfvin</a:t>
            </a:r>
            <a:endParaRPr b="1"/>
          </a:p>
          <a:p>
            <a:pPr marL="0" indent="0">
              <a:lnSpc>
                <a:spcPct val="100000"/>
              </a:lnSpc>
              <a:spcBef>
                <a:spcPts val="1333"/>
              </a:spcBef>
              <a:buNone/>
            </a:pPr>
            <a:r>
              <a:rPr lang="en"/>
              <a:t>Mobile: +1 (585) 781-0952 </a:t>
            </a:r>
            <a:endParaRPr/>
          </a:p>
          <a:p>
            <a:pPr marL="0" indent="0">
              <a:lnSpc>
                <a:spcPct val="100000"/>
              </a:lnSpc>
              <a:spcBef>
                <a:spcPts val="1333"/>
              </a:spcBef>
              <a:buNone/>
            </a:pPr>
            <a:r>
              <a:rPr lang="en"/>
              <a:t>Email: </a:t>
            </a:r>
            <a:r>
              <a:rPr lang="en" u="sng">
                <a:solidFill>
                  <a:schemeClr val="hlink"/>
                </a:solidFill>
                <a:hlinkClick r:id="rId5"/>
              </a:rPr>
              <a:t>rick@linespeed.com</a:t>
            </a:r>
            <a:r>
              <a:rPr lang="en"/>
              <a:t> </a:t>
            </a:r>
            <a:endParaRPr/>
          </a:p>
          <a:p>
            <a:pPr marL="0" indent="0">
              <a:lnSpc>
                <a:spcPct val="100000"/>
              </a:lnSpc>
              <a:spcBef>
                <a:spcPts val="1333"/>
              </a:spcBef>
              <a:buNone/>
            </a:pPr>
            <a:endParaRPr sz="1333"/>
          </a:p>
          <a:p>
            <a:pPr marL="0" indent="0">
              <a:lnSpc>
                <a:spcPct val="100000"/>
              </a:lnSpc>
              <a:spcBef>
                <a:spcPts val="1333"/>
              </a:spcBef>
              <a:buNone/>
            </a:pPr>
            <a:r>
              <a:rPr lang="en" b="1"/>
              <a:t>Meeting Planner Office: </a:t>
            </a:r>
            <a:r>
              <a:rPr lang="en"/>
              <a:t>Veranda 1st Level</a:t>
            </a:r>
            <a:endParaRPr/>
          </a:p>
          <a:p>
            <a:pPr marL="0" indent="0">
              <a:lnSpc>
                <a:spcPct val="100000"/>
              </a:lnSpc>
              <a:spcBef>
                <a:spcPts val="1333"/>
              </a:spcBef>
              <a:buNone/>
            </a:pPr>
            <a:r>
              <a:rPr lang="en" b="1"/>
              <a:t>Registration Office: </a:t>
            </a:r>
            <a:r>
              <a:rPr lang="en"/>
              <a:t>Palm Foyer</a:t>
            </a:r>
            <a:endParaRPr/>
          </a:p>
          <a:p>
            <a:pPr marL="0" indent="0">
              <a:lnSpc>
                <a:spcPct val="100000"/>
              </a:lnSpc>
              <a:spcBef>
                <a:spcPts val="1333"/>
              </a:spcBef>
              <a:buNone/>
            </a:pPr>
            <a:r>
              <a:rPr lang="en" b="1"/>
              <a:t>Network Office: </a:t>
            </a:r>
            <a:r>
              <a:rPr lang="en"/>
              <a:t>Lanai, 1st Level</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3"/>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In Person Registration Times and Location</a:t>
            </a:r>
            <a:endParaRPr/>
          </a:p>
        </p:txBody>
      </p:sp>
      <p:sp>
        <p:nvSpPr>
          <p:cNvPr id="82" name="Google Shape;82;p3"/>
          <p:cNvSpPr txBox="1">
            <a:spLocks noGrp="1"/>
          </p:cNvSpPr>
          <p:nvPr>
            <p:ph type="body" idx="1"/>
          </p:nvPr>
        </p:nvSpPr>
        <p:spPr>
          <a:xfrm>
            <a:off x="629200" y="2558767"/>
            <a:ext cx="10962800" cy="3864000"/>
          </a:xfrm>
          <a:prstGeom prst="rect">
            <a:avLst/>
          </a:prstGeom>
          <a:noFill/>
          <a:ln>
            <a:noFill/>
          </a:ln>
        </p:spPr>
        <p:txBody>
          <a:bodyPr spcFirstLastPara="1" wrap="square" lIns="121900" tIns="121900" rIns="121900" bIns="121900" anchor="t" anchorCtr="0">
            <a:noAutofit/>
          </a:bodyPr>
          <a:lstStyle/>
          <a:p>
            <a:r>
              <a:rPr lang="en" b="1"/>
              <a:t>Sunday</a:t>
            </a:r>
            <a:r>
              <a:rPr lang="en"/>
              <a:t> </a:t>
            </a:r>
            <a:endParaRPr/>
          </a:p>
          <a:p>
            <a:pPr lvl="1" indent="-457189">
              <a:spcBef>
                <a:spcPts val="0"/>
              </a:spcBef>
              <a:buSzPts val="1800"/>
            </a:pPr>
            <a:r>
              <a:rPr lang="en"/>
              <a:t>Registration Counter, Palm Foyer 1st Level at Hilton Orlando</a:t>
            </a:r>
            <a:endParaRPr/>
          </a:p>
          <a:p>
            <a:pPr lvl="1" indent="-457189">
              <a:spcBef>
                <a:spcPts val="0"/>
              </a:spcBef>
              <a:buSzPts val="1800"/>
            </a:pPr>
            <a:r>
              <a:rPr lang="en"/>
              <a:t>5:00 PM - 7:30 PM</a:t>
            </a:r>
            <a:endParaRPr/>
          </a:p>
          <a:p>
            <a:r>
              <a:rPr lang="en" b="1"/>
              <a:t>Monday - Wednesday</a:t>
            </a:r>
            <a:r>
              <a:rPr lang="en"/>
              <a:t> </a:t>
            </a:r>
            <a:endParaRPr/>
          </a:p>
          <a:p>
            <a:pPr lvl="1" indent="-457189">
              <a:spcBef>
                <a:spcPts val="0"/>
              </a:spcBef>
              <a:buSzPts val="1800"/>
            </a:pPr>
            <a:r>
              <a:rPr lang="en"/>
              <a:t>Registration Counter, Palm Foyer 1st Level at Hilton Orlando</a:t>
            </a:r>
            <a:endParaRPr/>
          </a:p>
          <a:p>
            <a:pPr lvl="1" indent="-457189">
              <a:spcBef>
                <a:spcPts val="0"/>
              </a:spcBef>
              <a:buSzPts val="1800"/>
            </a:pPr>
            <a:r>
              <a:rPr lang="en"/>
              <a:t>7:30 AM - 5:00 PM</a:t>
            </a:r>
            <a:endParaRPr/>
          </a:p>
          <a:p>
            <a:r>
              <a:rPr lang="en" b="1"/>
              <a:t>Thursday</a:t>
            </a:r>
            <a:endParaRPr/>
          </a:p>
          <a:p>
            <a:pPr lvl="1" indent="-457189">
              <a:spcBef>
                <a:spcPts val="0"/>
              </a:spcBef>
              <a:buSzPts val="1800"/>
            </a:pPr>
            <a:r>
              <a:rPr lang="en"/>
              <a:t>Event Office, Palm Foyer 1st Level at Hilton Orlando</a:t>
            </a:r>
            <a:endParaRPr/>
          </a:p>
          <a:p>
            <a:pPr lvl="1">
              <a:spcBef>
                <a:spcPts val="0"/>
              </a:spcBef>
            </a:pPr>
            <a:r>
              <a:rPr lang="en"/>
              <a:t>8:00 AM - 5:00 PM</a:t>
            </a:r>
            <a:endParaRPr/>
          </a:p>
          <a:p>
            <a:pPr marL="0" indent="0">
              <a:buNone/>
            </a:pPr>
            <a:endParaRPr/>
          </a:p>
          <a:p>
            <a:pPr marL="0" indent="0">
              <a:spcBef>
                <a:spcPts val="1333"/>
              </a:spcBef>
              <a:spcAft>
                <a:spcPts val="2133"/>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4"/>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Food and Beverage Breaks</a:t>
            </a:r>
            <a:endParaRPr/>
          </a:p>
        </p:txBody>
      </p:sp>
      <p:sp>
        <p:nvSpPr>
          <p:cNvPr id="88" name="Google Shape;88;p4"/>
          <p:cNvSpPr txBox="1">
            <a:spLocks noGrp="1"/>
          </p:cNvSpPr>
          <p:nvPr>
            <p:ph type="body" idx="1"/>
          </p:nvPr>
        </p:nvSpPr>
        <p:spPr>
          <a:xfrm>
            <a:off x="629200" y="3036700"/>
            <a:ext cx="5110000" cy="3135600"/>
          </a:xfrm>
          <a:prstGeom prst="rect">
            <a:avLst/>
          </a:prstGeom>
          <a:noFill/>
          <a:ln>
            <a:noFill/>
          </a:ln>
        </p:spPr>
        <p:txBody>
          <a:bodyPr spcFirstLastPara="1" wrap="square" lIns="121900" tIns="121900" rIns="121900" bIns="121900" anchor="t" anchorCtr="0">
            <a:noAutofit/>
          </a:bodyPr>
          <a:lstStyle/>
          <a:p>
            <a:pPr marL="0" indent="0" algn="ctr">
              <a:lnSpc>
                <a:spcPct val="50000"/>
              </a:lnSpc>
              <a:buNone/>
            </a:pPr>
            <a:endParaRPr sz="2000" b="1"/>
          </a:p>
          <a:p>
            <a:pPr marL="0" indent="0" algn="ctr">
              <a:lnSpc>
                <a:spcPct val="50000"/>
              </a:lnSpc>
              <a:spcBef>
                <a:spcPts val="1333"/>
              </a:spcBef>
              <a:buNone/>
            </a:pPr>
            <a:r>
              <a:rPr lang="en" sz="2000" b="1"/>
              <a:t>Light Breakfast</a:t>
            </a:r>
            <a:endParaRPr sz="2000" b="1"/>
          </a:p>
          <a:p>
            <a:pPr marL="0" indent="0" algn="ctr">
              <a:lnSpc>
                <a:spcPct val="50000"/>
              </a:lnSpc>
              <a:spcBef>
                <a:spcPts val="1333"/>
              </a:spcBef>
              <a:buNone/>
            </a:pPr>
            <a:r>
              <a:rPr lang="en" sz="2000" b="1"/>
              <a:t>Palm Foyer &amp; Patio </a:t>
            </a:r>
            <a:endParaRPr sz="2000" b="1"/>
          </a:p>
          <a:p>
            <a:pPr marL="0" indent="0" algn="ctr">
              <a:lnSpc>
                <a:spcPct val="50000"/>
              </a:lnSpc>
              <a:spcBef>
                <a:spcPts val="1333"/>
              </a:spcBef>
              <a:buNone/>
            </a:pPr>
            <a:r>
              <a:rPr lang="en" sz="2000"/>
              <a:t>Monday - Friday </a:t>
            </a:r>
            <a:endParaRPr sz="2000"/>
          </a:p>
          <a:p>
            <a:pPr marL="0" indent="0" algn="ctr">
              <a:lnSpc>
                <a:spcPct val="50000"/>
              </a:lnSpc>
              <a:spcBef>
                <a:spcPts val="1333"/>
              </a:spcBef>
              <a:buNone/>
            </a:pPr>
            <a:r>
              <a:rPr lang="en" sz="2000"/>
              <a:t>7:15 AM - 8:30 AM</a:t>
            </a:r>
            <a:endParaRPr sz="2000"/>
          </a:p>
          <a:p>
            <a:pPr marL="0" indent="0" algn="ctr">
              <a:lnSpc>
                <a:spcPct val="50000"/>
              </a:lnSpc>
              <a:spcBef>
                <a:spcPts val="1333"/>
              </a:spcBef>
              <a:buNone/>
            </a:pPr>
            <a:endParaRPr sz="2000"/>
          </a:p>
          <a:p>
            <a:pPr marL="0" indent="0" algn="ctr">
              <a:lnSpc>
                <a:spcPct val="50000"/>
              </a:lnSpc>
              <a:spcBef>
                <a:spcPts val="1333"/>
              </a:spcBef>
              <a:buClr>
                <a:srgbClr val="000000"/>
              </a:buClr>
              <a:buNone/>
            </a:pPr>
            <a:r>
              <a:rPr lang="en" b="1"/>
              <a:t>Morning Coffee &amp; Tea Break</a:t>
            </a:r>
            <a:endParaRPr b="1"/>
          </a:p>
          <a:p>
            <a:pPr marL="0" indent="0" algn="ctr">
              <a:lnSpc>
                <a:spcPct val="50000"/>
              </a:lnSpc>
              <a:spcBef>
                <a:spcPts val="1333"/>
              </a:spcBef>
              <a:buClr>
                <a:srgbClr val="000000"/>
              </a:buClr>
              <a:buNone/>
            </a:pPr>
            <a:r>
              <a:rPr lang="en" sz="2000" b="1"/>
              <a:t>Palm Foyer &amp; Patio </a:t>
            </a:r>
            <a:endParaRPr/>
          </a:p>
          <a:p>
            <a:pPr marL="0" indent="0" algn="ctr">
              <a:lnSpc>
                <a:spcPct val="50000"/>
              </a:lnSpc>
              <a:spcBef>
                <a:spcPts val="1333"/>
              </a:spcBef>
              <a:buNone/>
            </a:pPr>
            <a:r>
              <a:rPr lang="en"/>
              <a:t>Monday - Thursday </a:t>
            </a:r>
            <a:endParaRPr/>
          </a:p>
          <a:p>
            <a:pPr marL="0" indent="0" algn="ctr">
              <a:lnSpc>
                <a:spcPct val="50000"/>
              </a:lnSpc>
              <a:spcBef>
                <a:spcPts val="1333"/>
              </a:spcBef>
              <a:buNone/>
            </a:pPr>
            <a:r>
              <a:rPr lang="en"/>
              <a:t>9:50 AM - 10:30 AM</a:t>
            </a:r>
            <a:endParaRPr sz="2000"/>
          </a:p>
          <a:p>
            <a:pPr marL="0" indent="0">
              <a:spcBef>
                <a:spcPts val="1333"/>
              </a:spcBef>
              <a:buNone/>
            </a:pPr>
            <a:endParaRPr sz="2000"/>
          </a:p>
          <a:p>
            <a:pPr indent="0" algn="ctr">
              <a:spcBef>
                <a:spcPts val="1333"/>
              </a:spcBef>
              <a:buNone/>
            </a:pPr>
            <a:endParaRPr sz="2000"/>
          </a:p>
          <a:p>
            <a:pPr marL="0" indent="0" algn="ctr">
              <a:spcBef>
                <a:spcPts val="1333"/>
              </a:spcBef>
              <a:spcAft>
                <a:spcPts val="2133"/>
              </a:spcAft>
              <a:buNone/>
            </a:pPr>
            <a:endParaRPr sz="2000"/>
          </a:p>
        </p:txBody>
      </p:sp>
      <p:sp>
        <p:nvSpPr>
          <p:cNvPr id="89" name="Google Shape;89;p4"/>
          <p:cNvSpPr txBox="1">
            <a:spLocks noGrp="1"/>
          </p:cNvSpPr>
          <p:nvPr>
            <p:ph type="body" idx="2"/>
          </p:nvPr>
        </p:nvSpPr>
        <p:spPr>
          <a:xfrm>
            <a:off x="6259000" y="3109333"/>
            <a:ext cx="5110000" cy="3062800"/>
          </a:xfrm>
          <a:prstGeom prst="rect">
            <a:avLst/>
          </a:prstGeom>
          <a:noFill/>
          <a:ln>
            <a:noFill/>
          </a:ln>
        </p:spPr>
        <p:txBody>
          <a:bodyPr spcFirstLastPara="1" wrap="square" lIns="121900" tIns="121900" rIns="121900" bIns="121900" anchor="t" anchorCtr="0">
            <a:noAutofit/>
          </a:bodyPr>
          <a:lstStyle/>
          <a:p>
            <a:pPr marL="0" indent="0" algn="ctr">
              <a:buNone/>
            </a:pPr>
            <a:endParaRPr sz="267"/>
          </a:p>
          <a:p>
            <a:pPr marL="0" indent="0" algn="ctr">
              <a:lnSpc>
                <a:spcPct val="50000"/>
              </a:lnSpc>
              <a:spcBef>
                <a:spcPts val="1333"/>
              </a:spcBef>
              <a:buNone/>
            </a:pPr>
            <a:r>
              <a:rPr lang="en" b="1"/>
              <a:t>Lunch</a:t>
            </a:r>
            <a:endParaRPr b="1"/>
          </a:p>
          <a:p>
            <a:pPr marL="0" indent="0" algn="ctr">
              <a:lnSpc>
                <a:spcPct val="50000"/>
              </a:lnSpc>
              <a:spcBef>
                <a:spcPts val="1333"/>
              </a:spcBef>
              <a:buNone/>
            </a:pPr>
            <a:r>
              <a:rPr lang="en" b="1"/>
              <a:t>International Ballroom South, 1st Level</a:t>
            </a:r>
            <a:endParaRPr b="1"/>
          </a:p>
          <a:p>
            <a:pPr marL="0" indent="0" algn="ctr">
              <a:lnSpc>
                <a:spcPct val="50000"/>
              </a:lnSpc>
              <a:spcBef>
                <a:spcPts val="1333"/>
              </a:spcBef>
              <a:buClr>
                <a:srgbClr val="000000"/>
              </a:buClr>
              <a:buNone/>
            </a:pPr>
            <a:r>
              <a:rPr lang="en"/>
              <a:t>Monday - Thursday </a:t>
            </a:r>
            <a:endParaRPr/>
          </a:p>
          <a:p>
            <a:pPr marL="0" indent="0" algn="ctr">
              <a:lnSpc>
                <a:spcPct val="50000"/>
              </a:lnSpc>
              <a:spcBef>
                <a:spcPts val="1333"/>
              </a:spcBef>
              <a:buClr>
                <a:srgbClr val="000000"/>
              </a:buClr>
              <a:buNone/>
            </a:pPr>
            <a:r>
              <a:rPr lang="en"/>
              <a:t>12:15 PM - 1:30 PM</a:t>
            </a:r>
            <a:endParaRPr/>
          </a:p>
          <a:p>
            <a:pPr marL="0" indent="0" algn="ctr">
              <a:lnSpc>
                <a:spcPct val="50000"/>
              </a:lnSpc>
              <a:spcBef>
                <a:spcPts val="1333"/>
              </a:spcBef>
              <a:buNone/>
            </a:pPr>
            <a:endParaRPr/>
          </a:p>
          <a:p>
            <a:pPr marL="0" indent="0" algn="ctr">
              <a:lnSpc>
                <a:spcPct val="50000"/>
              </a:lnSpc>
              <a:spcBef>
                <a:spcPts val="1333"/>
              </a:spcBef>
              <a:buNone/>
            </a:pPr>
            <a:r>
              <a:rPr lang="en" b="1"/>
              <a:t>Afternoon Break</a:t>
            </a:r>
            <a:endParaRPr b="1"/>
          </a:p>
          <a:p>
            <a:pPr marL="0" indent="0" algn="ctr">
              <a:lnSpc>
                <a:spcPct val="50000"/>
              </a:lnSpc>
              <a:spcBef>
                <a:spcPts val="1333"/>
              </a:spcBef>
              <a:buNone/>
            </a:pPr>
            <a:r>
              <a:rPr lang="en" sz="2000" b="1"/>
              <a:t>Palm Foyer &amp; Patio</a:t>
            </a:r>
            <a:endParaRPr/>
          </a:p>
          <a:p>
            <a:pPr marL="0" indent="0" algn="ctr">
              <a:lnSpc>
                <a:spcPct val="50000"/>
              </a:lnSpc>
              <a:spcBef>
                <a:spcPts val="1333"/>
              </a:spcBef>
              <a:buNone/>
            </a:pPr>
            <a:r>
              <a:rPr lang="en"/>
              <a:t>Monday - Thursday </a:t>
            </a:r>
            <a:endParaRPr/>
          </a:p>
          <a:p>
            <a:pPr marL="0" indent="0" algn="ctr">
              <a:lnSpc>
                <a:spcPct val="50000"/>
              </a:lnSpc>
              <a:spcBef>
                <a:spcPts val="1333"/>
              </a:spcBef>
              <a:spcAft>
                <a:spcPts val="1333"/>
              </a:spcAft>
              <a:buNone/>
            </a:pPr>
            <a:r>
              <a:rPr lang="en"/>
              <a:t>3:15 PM - 4:00 PM</a:t>
            </a:r>
            <a:endParaRPr/>
          </a:p>
        </p:txBody>
      </p:sp>
      <p:sp>
        <p:nvSpPr>
          <p:cNvPr id="90" name="Google Shape;90;p4"/>
          <p:cNvSpPr txBox="1"/>
          <p:nvPr/>
        </p:nvSpPr>
        <p:spPr>
          <a:xfrm>
            <a:off x="2005067" y="2470033"/>
            <a:ext cx="8369200" cy="546263"/>
          </a:xfrm>
          <a:prstGeom prst="rect">
            <a:avLst/>
          </a:prstGeom>
          <a:noFill/>
          <a:ln>
            <a:noFill/>
          </a:ln>
        </p:spPr>
        <p:txBody>
          <a:bodyPr spcFirstLastPara="1" wrap="square" lIns="121900" tIns="121900" rIns="121900" bIns="121900" anchor="t" anchorCtr="0">
            <a:spAutoFit/>
          </a:bodyPr>
          <a:lstStyle/>
          <a:p>
            <a:pPr algn="ctr" defTabSz="1219170" fontAlgn="auto">
              <a:lnSpc>
                <a:spcPct val="50000"/>
              </a:lnSpc>
              <a:spcBef>
                <a:spcPts val="0"/>
              </a:spcBef>
              <a:spcAft>
                <a:spcPts val="1333"/>
              </a:spcAft>
              <a:buClr>
                <a:srgbClr val="000000"/>
              </a:buClr>
              <a:buSzPts val="1300"/>
            </a:pPr>
            <a:r>
              <a:rPr lang="en" sz="1733" kern="0">
                <a:solidFill>
                  <a:srgbClr val="737373"/>
                </a:solidFill>
                <a:latin typeface="Roboto"/>
                <a:ea typeface="Roboto"/>
                <a:cs typeface="Roboto"/>
                <a:sym typeface="Roboto"/>
              </a:rPr>
              <a:t>FOR REGISTERED ATTENDEES ONLY</a:t>
            </a:r>
            <a:endParaRPr sz="1733" b="1" kern="0">
              <a:solidFill>
                <a:srgbClr val="737373"/>
              </a:solidFill>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5"/>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Schedule of Sessions and Attendance</a:t>
            </a:r>
            <a:endParaRPr/>
          </a:p>
        </p:txBody>
      </p:sp>
      <p:sp>
        <p:nvSpPr>
          <p:cNvPr id="96" name="Google Shape;96;p5"/>
          <p:cNvSpPr txBox="1">
            <a:spLocks noGrp="1"/>
          </p:cNvSpPr>
          <p:nvPr>
            <p:ph type="body" idx="1"/>
          </p:nvPr>
        </p:nvSpPr>
        <p:spPr>
          <a:xfrm>
            <a:off x="629200" y="2384433"/>
            <a:ext cx="10776800" cy="4473600"/>
          </a:xfrm>
          <a:prstGeom prst="rect">
            <a:avLst/>
          </a:prstGeom>
          <a:noFill/>
          <a:ln>
            <a:noFill/>
          </a:ln>
        </p:spPr>
        <p:txBody>
          <a:bodyPr spcFirstLastPara="1" wrap="square" lIns="121900" tIns="121900" rIns="121900" bIns="121900" anchor="t" anchorCtr="0">
            <a:noAutofit/>
          </a:bodyPr>
          <a:lstStyle/>
          <a:p>
            <a:pPr marL="0" indent="0">
              <a:buNone/>
            </a:pPr>
            <a:r>
              <a:rPr lang="en" sz="2000" b="1"/>
              <a:t>SCHEDULE OF SESSIONS</a:t>
            </a:r>
            <a:endParaRPr sz="2000" b="1"/>
          </a:p>
          <a:p>
            <a:pPr marL="0" indent="0">
              <a:spcBef>
                <a:spcPts val="1333"/>
              </a:spcBef>
              <a:buNone/>
            </a:pPr>
            <a:r>
              <a:rPr lang="en" sz="2000" b="1"/>
              <a:t>In Person Room Assignments:</a:t>
            </a:r>
            <a:r>
              <a:rPr lang="en" sz="2000"/>
              <a:t> Schedule QR codes posted outside each meeting room and on your badge hand out. </a:t>
            </a:r>
            <a:r>
              <a:rPr lang="en" sz="2000" u="sng">
                <a:solidFill>
                  <a:schemeClr val="hlink"/>
                </a:solidFill>
                <a:hlinkClick r:id="rId3"/>
              </a:rPr>
              <a:t>http://schedule.802world.com/schedule/schedule/show</a:t>
            </a:r>
            <a:endParaRPr sz="2000"/>
          </a:p>
          <a:p>
            <a:pPr marL="0" indent="0">
              <a:spcBef>
                <a:spcPts val="1333"/>
              </a:spcBef>
              <a:buNone/>
            </a:pPr>
            <a:r>
              <a:rPr lang="en" sz="2000" b="1"/>
              <a:t>Virtual Participation:</a:t>
            </a:r>
            <a:r>
              <a:rPr lang="en" sz="2000"/>
              <a:t> </a:t>
            </a:r>
            <a:r>
              <a:rPr lang="en" sz="2000" u="sng">
                <a:solidFill>
                  <a:schemeClr val="hlink"/>
                </a:solidFill>
                <a:hlinkClick r:id="rId4"/>
              </a:rPr>
              <a:t>https://ieee802.org/802tele_calendar.html</a:t>
            </a:r>
            <a:endParaRPr sz="2000"/>
          </a:p>
          <a:p>
            <a:pPr marL="0" indent="0">
              <a:spcBef>
                <a:spcPts val="1333"/>
              </a:spcBef>
              <a:buNone/>
            </a:pPr>
            <a:r>
              <a:rPr lang="en" sz="2000" b="1"/>
              <a:t>ATTENDANCE TOOL (IMAT)</a:t>
            </a:r>
            <a:endParaRPr sz="2000" b="1"/>
          </a:p>
          <a:p>
            <a:pPr marL="0" indent="0">
              <a:spcBef>
                <a:spcPts val="1333"/>
              </a:spcBef>
              <a:buNone/>
            </a:pPr>
            <a:r>
              <a:rPr lang="en" sz="2000" u="sng">
                <a:solidFill>
                  <a:schemeClr val="hlink"/>
                </a:solidFill>
                <a:hlinkClick r:id="rId5"/>
              </a:rPr>
              <a:t>https://imat.ieee.org/my-site/home</a:t>
            </a:r>
            <a:endParaRPr sz="2000"/>
          </a:p>
          <a:p>
            <a:pPr marL="0" indent="0">
              <a:spcBef>
                <a:spcPts val="1333"/>
              </a:spcBef>
              <a:buNone/>
            </a:pPr>
            <a:r>
              <a:rPr lang="en" sz="2000" b="1">
                <a:highlight>
                  <a:srgbClr val="FFFF00"/>
                </a:highlight>
              </a:rPr>
              <a:t>REGISTRATION FEE REQUIREMENT REMINDER</a:t>
            </a:r>
            <a:endParaRPr sz="2000" b="1">
              <a:highlight>
                <a:srgbClr val="FFFF00"/>
              </a:highlight>
            </a:endParaRPr>
          </a:p>
          <a:p>
            <a:pPr marL="0" indent="0">
              <a:spcBef>
                <a:spcPts val="1333"/>
              </a:spcBef>
              <a:buNone/>
            </a:pPr>
            <a:r>
              <a:rPr lang="en" sz="1733"/>
              <a:t>Payment of the session registration fee is required for all individuals who participate in any session associated with the May 2023 IEEE 802 Wireless Interim. Registration: </a:t>
            </a:r>
            <a:r>
              <a:rPr lang="en" sz="1733" u="sng">
                <a:solidFill>
                  <a:schemeClr val="hlink"/>
                </a:solidFill>
                <a:hlinkClick r:id="rId6"/>
              </a:rPr>
              <a:t>https://cvent.me/aLzx3V</a:t>
            </a:r>
            <a:endParaRPr sz="1733"/>
          </a:p>
          <a:p>
            <a:pPr indent="0" algn="ctr">
              <a:spcBef>
                <a:spcPts val="1333"/>
              </a:spcBef>
              <a:buNone/>
            </a:pPr>
            <a:endParaRPr sz="2000"/>
          </a:p>
          <a:p>
            <a:pPr marL="0" indent="0" algn="ctr">
              <a:spcBef>
                <a:spcPts val="1333"/>
              </a:spcBef>
              <a:spcAft>
                <a:spcPts val="2133"/>
              </a:spcAft>
              <a:buNone/>
            </a:pPr>
            <a:endParaRPr sz="2000"/>
          </a:p>
        </p:txBody>
      </p:sp>
    </p:spTree>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6226DE-9941-4687-A049-5E39BD535331}">
  <ds:schemaRefs>
    <ds:schemaRef ds:uri="http://schemas.microsoft.com/sharepoint/v3/contenttype/forms"/>
  </ds:schemaRefs>
</ds:datastoreItem>
</file>

<file path=customXml/itemProps2.xml><?xml version="1.0" encoding="utf-8"?>
<ds:datastoreItem xmlns:ds="http://schemas.openxmlformats.org/officeDocument/2006/customXml" ds:itemID="{789C679E-BCDB-4A5C-A38F-ECA97E9DDB64}">
  <ds:schemaRefs>
    <ds:schemaRef ds:uri="http://schemas.microsoft.com/office/infopath/2007/PartnerControl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ba37140e-f4c5-4a6c-a9b4-20a691ce6c8a"/>
    <ds:schemaRef ds:uri="http://www.w3.org/XML/1998/namespace"/>
    <ds:schemaRef ds:uri="http://purl.org/dc/dcmitype/"/>
  </ds:schemaRefs>
</ds:datastoreItem>
</file>

<file path=customXml/itemProps3.xml><?xml version="1.0" encoding="utf-8"?>
<ds:datastoreItem xmlns:ds="http://schemas.openxmlformats.org/officeDocument/2006/customXml" ds:itemID="{E367D09A-A537-41F5-B62F-4C5A1FAF6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28365</TotalTime>
  <Words>2369</Words>
  <Application>Microsoft Office PowerPoint</Application>
  <PresentationFormat>Widescreen</PresentationFormat>
  <Paragraphs>334</Paragraphs>
  <Slides>23</Slides>
  <Notes>17</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23</vt:i4>
      </vt:variant>
    </vt:vector>
  </HeadingPairs>
  <TitlesOfParts>
    <vt:vector size="33" baseType="lpstr">
      <vt:lpstr>Arial</vt:lpstr>
      <vt:lpstr>Calibri</vt:lpstr>
      <vt:lpstr>Courier New</vt:lpstr>
      <vt:lpstr>Roboto</vt:lpstr>
      <vt:lpstr>Times New Roman</vt:lpstr>
      <vt:lpstr>Verdana</vt:lpstr>
      <vt:lpstr>Wingdings</vt:lpstr>
      <vt:lpstr>802-11 Theme</vt:lpstr>
      <vt:lpstr>Material</vt:lpstr>
      <vt:lpstr>Document</vt:lpstr>
      <vt:lpstr>1st Vice Chair Report - 2023 May Interim - Orlando</vt:lpstr>
      <vt:lpstr>Abstract</vt:lpstr>
      <vt:lpstr>Monday, May 15, 2023 802.11 WG Opening Plenary</vt:lpstr>
      <vt:lpstr>Successful Mixed-mode Meeting Protocol</vt:lpstr>
      <vt:lpstr>May 2023 IEEE 802 Wireless Interim Session</vt:lpstr>
      <vt:lpstr>Meeting Planner and Network Contacts</vt:lpstr>
      <vt:lpstr>In Person Registration Times and Location</vt:lpstr>
      <vt:lpstr>Food and Beverage Breaks</vt:lpstr>
      <vt:lpstr>Schedule of Sessions and Attendance</vt:lpstr>
      <vt:lpstr>Audio Visual Support - In Person Sessions </vt:lpstr>
      <vt:lpstr>Network Access Information </vt:lpstr>
      <vt:lpstr>Network Vendor Support Access</vt:lpstr>
      <vt:lpstr>  IEEE 802 Wireless Networking Social  Wednesday May 17th at 6:30 PM</vt:lpstr>
      <vt:lpstr>Thanks for helping us make this session a success, we look forward to working with you again!</vt:lpstr>
      <vt:lpstr>M3.6 Recording attendance</vt:lpstr>
      <vt:lpstr>M3.7 Local Server Access</vt:lpstr>
      <vt:lpstr>Friday, May 19, 2022 802.11 WG Closing Plenary</vt:lpstr>
      <vt:lpstr>Straw Poll: Return to This Venue:  (Hilton Orlando Lake Buena Vista)</vt:lpstr>
      <vt:lpstr>Straw Poll: July- Berlin Plenary</vt:lpstr>
      <vt:lpstr>Straw Poll: Sept – Buckhead Interim</vt:lpstr>
      <vt:lpstr>Future Interim Venue Status – March 12, 2023</vt:lpstr>
      <vt:lpstr>Future Venue Contract Status</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- 2023 May Interim - Orlando</dc:title>
  <dc:subject>May 2023</dc:subject>
  <dc:creator>Jon Rosdahl</dc:creator>
  <dc:description>Jon Rosdahl (Qualcomm)</dc:description>
  <cp:lastModifiedBy>Jon Rosdahl</cp:lastModifiedBy>
  <cp:revision>33</cp:revision>
  <cp:lastPrinted>1601-01-01T00:00:00Z</cp:lastPrinted>
  <dcterms:created xsi:type="dcterms:W3CDTF">2020-01-12T14:48:27Z</dcterms:created>
  <dcterms:modified xsi:type="dcterms:W3CDTF">2023-05-15T13:28:26Z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