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802.11-23/0583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802.11-23/0583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May 2023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May 2023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May 2023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Meeting slots: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Wednesday 16:00 – 18:00h (PM2)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Status update ETSI BRAN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May Update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</a:t>
            </a:r>
            <a:r>
              <a:rPr lang="en-GB"/>
              <a:t>: 11-23/0582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120</Words>
  <Application>Microsoft Macintosh PowerPoint</Application>
  <PresentationFormat>Widescreen</PresentationFormat>
  <Paragraphs>35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Coex SC Snapshot May 2023</vt:lpstr>
      <vt:lpstr>Abstract</vt:lpstr>
      <vt:lpstr>Coex SC (Coexistence) – May 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March 2023</dc:title>
  <dc:creator>Emmelmann, Marc</dc:creator>
  <cp:lastModifiedBy>Emmelmann, Marc</cp:lastModifiedBy>
  <cp:revision>3</cp:revision>
  <cp:lastPrinted>1601-01-01T00:00:00Z</cp:lastPrinted>
  <dcterms:created xsi:type="dcterms:W3CDTF">2023-03-12T05:55:52Z</dcterms:created>
  <dcterms:modified xsi:type="dcterms:W3CDTF">2023-05-14T19:00:34Z</dcterms:modified>
</cp:coreProperties>
</file>