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handoutMasterIdLst>
    <p:handoutMasterId r:id="rId89"/>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59" r:id="rId34"/>
    <p:sldId id="1150" r:id="rId35"/>
    <p:sldId id="1110" r:id="rId36"/>
    <p:sldId id="1113" r:id="rId37"/>
    <p:sldId id="1114" r:id="rId38"/>
    <p:sldId id="1115" r:id="rId39"/>
    <p:sldId id="1116" r:id="rId40"/>
    <p:sldId id="1117" r:id="rId41"/>
    <p:sldId id="1118" r:id="rId42"/>
    <p:sldId id="1119" r:id="rId43"/>
    <p:sldId id="1120" r:id="rId44"/>
    <p:sldId id="1121" r:id="rId45"/>
    <p:sldId id="1122" r:id="rId46"/>
    <p:sldId id="1123" r:id="rId47"/>
    <p:sldId id="1124" r:id="rId48"/>
    <p:sldId id="1125" r:id="rId49"/>
    <p:sldId id="1126" r:id="rId50"/>
    <p:sldId id="1127" r:id="rId51"/>
    <p:sldId id="1128" r:id="rId52"/>
    <p:sldId id="1129" r:id="rId53"/>
    <p:sldId id="1130" r:id="rId54"/>
    <p:sldId id="1131" r:id="rId55"/>
    <p:sldId id="1132" r:id="rId56"/>
    <p:sldId id="1133" r:id="rId57"/>
    <p:sldId id="1134" r:id="rId58"/>
    <p:sldId id="1111" r:id="rId59"/>
    <p:sldId id="1135" r:id="rId60"/>
    <p:sldId id="1136" r:id="rId61"/>
    <p:sldId id="1137" r:id="rId62"/>
    <p:sldId id="1138" r:id="rId63"/>
    <p:sldId id="1139" r:id="rId64"/>
    <p:sldId id="1140" r:id="rId65"/>
    <p:sldId id="1112" r:id="rId66"/>
    <p:sldId id="1141" r:id="rId67"/>
    <p:sldId id="1142" r:id="rId68"/>
    <p:sldId id="1143" r:id="rId69"/>
    <p:sldId id="1144" r:id="rId70"/>
    <p:sldId id="1145" r:id="rId71"/>
    <p:sldId id="1146" r:id="rId72"/>
    <p:sldId id="1147" r:id="rId73"/>
    <p:sldId id="1148" r:id="rId74"/>
    <p:sldId id="1149" r:id="rId75"/>
    <p:sldId id="1152" r:id="rId76"/>
    <p:sldId id="1153" r:id="rId77"/>
    <p:sldId id="1154" r:id="rId78"/>
    <p:sldId id="1155" r:id="rId79"/>
    <p:sldId id="1156" r:id="rId80"/>
    <p:sldId id="1157" r:id="rId81"/>
    <p:sldId id="1158" r:id="rId82"/>
    <p:sldId id="1089" r:id="rId83"/>
    <p:sldId id="842" r:id="rId84"/>
    <p:sldId id="1024" r:id="rId85"/>
    <p:sldId id="1086" r:id="rId86"/>
    <p:sldId id="1087" r:id="rId8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4" autoAdjust="0"/>
    <p:restoredTop sz="93213" autoAdjust="0"/>
  </p:normalViewPr>
  <p:slideViewPr>
    <p:cSldViewPr>
      <p:cViewPr varScale="1">
        <p:scale>
          <a:sx n="91" d="100"/>
          <a:sy n="91" d="100"/>
        </p:scale>
        <p:origin x="168"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commentAuthors" Target="commentAuthor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39232896"/>
        <c:axId val="339235072"/>
      </c:barChart>
      <c:catAx>
        <c:axId val="3392328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39235072"/>
        <c:crosses val="autoZero"/>
        <c:auto val="1"/>
        <c:lblAlgn val="ctr"/>
        <c:lblOffset val="100"/>
        <c:noMultiLvlLbl val="0"/>
      </c:catAx>
      <c:valAx>
        <c:axId val="3392350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3923289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002535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43634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969485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5985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14035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30894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427020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423150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56736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240456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26718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415430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158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491385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147585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96094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417575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06163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532824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224549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88250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551421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49404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277151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802.11-23/0580r16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smtClean="0">
                <a:solidFill>
                  <a:srgbClr val="0000FF"/>
                </a:solidFill>
              </a:rPr>
              <a:t>May Interim</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84032734"/>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MS Termination MLME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Sensing Terminologies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 for CID 1296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05229220"/>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LB272 -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985049514"/>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SBP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23/0656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00FF"/>
                          </a:solidFill>
                          <a:latin typeface="+mn-lt"/>
                          <a:ea typeface="+mn-ea"/>
                          <a:cs typeface="+mn-cs"/>
                        </a:rPr>
                        <a:t>LB 272 CR for Sensing Trigger frame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004692766"/>
              </p:ext>
            </p:extLst>
          </p:nvPr>
        </p:nvGraphicFramePr>
        <p:xfrm>
          <a:off x="3429000" y="1600200"/>
          <a:ext cx="8305801" cy="483761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23/0626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LB 272 CR for Sensing Trigger frame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Zhanjing</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Bao</a:t>
                      </a:r>
                      <a:r>
                        <a:rPr lang="en-US" altLang="zh-CN" sz="1200" kern="1200" dirty="0" smtClean="0">
                          <a:solidFill>
                            <a:srgbClr val="0000FF"/>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SBP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Josh Redmore (</a:t>
                      </a:r>
                      <a:r>
                        <a:rPr lang="en-US" altLang="zh-CN" sz="1200" kern="1200" dirty="0" err="1" smtClean="0">
                          <a:solidFill>
                            <a:srgbClr val="00B050"/>
                          </a:solidFill>
                          <a:latin typeface="+mn-lt"/>
                          <a:ea typeface="+mn-ea"/>
                          <a:cs typeface="+mn-cs"/>
                        </a:rPr>
                        <a:t>CableLabs</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CID resolution for 1971 - 1972 - 1983 - 2230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resolutions-for-SBP-comments-in-LB272-part-2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23/0660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clause 11 reporting CID resolution part1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resolutions-for-Instance-comments-in-LB272-part-3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a:t>Motion </a:t>
            </a:r>
            <a:r>
              <a:rPr lang="en-US" altLang="zh-CN" sz="1600" dirty="0" smtClean="0"/>
              <a:t>(</a:t>
            </a:r>
            <a:r>
              <a:rPr lang="en-US" altLang="zh-CN" sz="1600" dirty="0" smtClean="0">
                <a:solidFill>
                  <a:srgbClr val="0000FF"/>
                </a:solidFill>
              </a:rPr>
              <a:t>305-310</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2304774238"/>
              </p:ext>
            </p:extLst>
          </p:nvPr>
        </p:nvGraphicFramePr>
        <p:xfrm>
          <a:off x="3429000" y="1600200"/>
          <a:ext cx="8305801" cy="374420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Zhanjing</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Bao</a:t>
                      </a:r>
                      <a:r>
                        <a:rPr lang="en-US" altLang="zh-CN" sz="1200" kern="1200" dirty="0" smtClean="0">
                          <a:solidFill>
                            <a:srgbClr val="00B050"/>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SBP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23/0660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clause 11 reporting CID resolution part1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23/0766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LB272-DMG-CIDs-v5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resolutions-for-Instance-comments-in-LB272-part-3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23/0828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Pu (Perry) Wang (MERL)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DMG Sensing Instance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4056044984"/>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DMG comments resolution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technical comments on D1.0 -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23/0828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23/0862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Pu (Perry) Wang (MERL)</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DMG Sensing Instance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May Interim</a:t>
            </a:r>
            <a:endParaRPr lang="en-US" altLang="en-US" sz="1600" dirty="0">
              <a:solidFill>
                <a:srgbClr val="0000FF"/>
              </a:solidFill>
            </a:endParaRPr>
          </a:p>
          <a:p>
            <a:pPr algn="just"/>
            <a:r>
              <a:rPr lang="en-US" altLang="zh-CN" sz="1600" dirty="0" smtClean="0">
                <a:solidFill>
                  <a:srgbClr val="0000FF"/>
                </a:solidFill>
              </a:rPr>
              <a:t>Motion</a:t>
            </a:r>
            <a:r>
              <a:rPr lang="en-US" altLang="zh-CN" sz="1600" dirty="0">
                <a:solidFill>
                  <a:srgbClr val="0000FF"/>
                </a:solidFill>
              </a:rPr>
              <a:t>: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311-326</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82510172"/>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comments on D1.0 -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23/0828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Pu (Perry) Wang (MERL)</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DMG Sensing Instance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 Dongguk Lim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May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76601748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0.000768049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0.5660522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0.56682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458408685"/>
              </p:ext>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797721834"/>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0.000768049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0.5660522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0.5668203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100414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6031551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9974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773187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10934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442282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88584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568500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39419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04637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1018865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2898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5936518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676195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860402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228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43176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87181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556279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365483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1795507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32756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8383051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844511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138059</TotalTime>
  <Words>7966</Words>
  <Application>Microsoft Office PowerPoint</Application>
  <PresentationFormat>宽屏</PresentationFormat>
  <Paragraphs>2335</Paragraphs>
  <Slides>86</Slides>
  <Notes>85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86</vt:i4>
      </vt:variant>
    </vt:vector>
  </HeadingPairs>
  <TitlesOfParts>
    <vt:vector size="9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5904</cp:revision>
  <cp:lastPrinted>2014-11-04T15:04:57Z</cp:lastPrinted>
  <dcterms:created xsi:type="dcterms:W3CDTF">2007-04-17T18:10:23Z</dcterms:created>
  <dcterms:modified xsi:type="dcterms:W3CDTF">2023-05-18T20:35:58Z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(3)cFkPalshdE0Sier/duhz9F3SGzXRJ/NsdfxINKsuREs4BaNV2efwFf4OEdSM6E67YFCWEpDt
Z7oUqnJOAN7nW5fstpgxa5U0uFESKtOx8TYjzwJfrYYrWokeSCFiXRsJleQ10bbt2TSampUU
i//I+TqAkIi4JVf7mlXvgTc71D9UwyIvA7GXXo0en+0Q0NOpzGhZA3Pywx1rF3y3NXGzOE+e
vn8jvt4OZpzGJEGMPJ</vt:lpwstr>
  </property>
  <property fmtid="{D5CDD505-2E9C-101B-9397-08002B2CF9AE}" pid="27" name="_2015_ms_pID_7253431">
    <vt:lpwstr>r4qgn6NxwreK4zFwvdq3Q7tB0YCZzlVaL6OntnRY3QEtmj2R1fCikh
OLhF57iOiK/XtiPsusdEKLZZ7FPvwGMEUzjwtT7Ffp66VLNn9OS2uy8w7feQ+wRNqzO4ad4H
5losJkdw5zMN6YQgKsTp/A30KAYbz/DD/d6p8+qRCBpM7UgS+MJav5LXKIfbQoWIoszCHSU6
zgDEofO002F3cZGinYjXvrTsEIpg71AGUWyd</vt:lpwstr>
  </property>
  <property fmtid="{D5CDD505-2E9C-101B-9397-08002B2CF9AE}" pid="28" name="_2015_ms_pID_7253432">
    <vt:lpwstr>oU2KXf49Hh3qEINoURX31ng=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