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3" r:id="rId19"/>
    <p:sldId id="2422" r:id="rId20"/>
    <p:sldId id="2421"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99" d="100"/>
          <a:sy n="99"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1A33F9A-408C-412B-98F2-976F1951A0D8}"/>
    <pc:docChg chg="custSel modSld">
      <pc:chgData name="Ansley, Carol (CCI-Atlanta)" userId="cbcdc21a-90c4-4b2f-81f7-da4165205229" providerId="ADAL" clId="{B1A33F9A-408C-412B-98F2-976F1951A0D8}" dt="2023-05-18T11:38:40.587" v="35" actId="20577"/>
      <pc:docMkLst>
        <pc:docMk/>
      </pc:docMkLst>
      <pc:sldChg chg="modSp mod">
        <pc:chgData name="Ansley, Carol (CCI-Atlanta)" userId="cbcdc21a-90c4-4b2f-81f7-da4165205229" providerId="ADAL" clId="{B1A33F9A-408C-412B-98F2-976F1951A0D8}" dt="2023-05-18T11:33:49.779" v="24" actId="20577"/>
        <pc:sldMkLst>
          <pc:docMk/>
          <pc:sldMk cId="582472878" sldId="2415"/>
        </pc:sldMkLst>
        <pc:spChg chg="mod">
          <ac:chgData name="Ansley, Carol (CCI-Atlanta)" userId="cbcdc21a-90c4-4b2f-81f7-da4165205229" providerId="ADAL" clId="{B1A33F9A-408C-412B-98F2-976F1951A0D8}" dt="2023-05-18T11:33:49.779" v="24" actId="20577"/>
          <ac:spMkLst>
            <pc:docMk/>
            <pc:sldMk cId="582472878" sldId="2415"/>
            <ac:spMk id="6" creationId="{B943866F-5CB4-FB87-75AD-5052CCEF1DC4}"/>
          </ac:spMkLst>
        </pc:spChg>
      </pc:sldChg>
      <pc:sldChg chg="modSp mod">
        <pc:chgData name="Ansley, Carol (CCI-Atlanta)" userId="cbcdc21a-90c4-4b2f-81f7-da4165205229" providerId="ADAL" clId="{B1A33F9A-408C-412B-98F2-976F1951A0D8}" dt="2023-05-18T11:38:40.587" v="35" actId="20577"/>
        <pc:sldMkLst>
          <pc:docMk/>
          <pc:sldMk cId="897457185" sldId="2423"/>
        </pc:sldMkLst>
        <pc:spChg chg="mod">
          <ac:chgData name="Ansley, Carol (CCI-Atlanta)" userId="cbcdc21a-90c4-4b2f-81f7-da4165205229" providerId="ADAL" clId="{B1A33F9A-408C-412B-98F2-976F1951A0D8}" dt="2023-05-18T11:38:40.587" v="35" actId="20577"/>
          <ac:spMkLst>
            <pc:docMk/>
            <pc:sldMk cId="897457185" sldId="2423"/>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a:t>
            </a:r>
            <a:r>
              <a:rPr lang="en-US" sz="2000" dirty="0" err="1"/>
              <a:t>sp</a:t>
            </a:r>
            <a:r>
              <a:rPr lang="en-US" sz="2000" dirty="0"/>
              <a:t>   </a:t>
            </a:r>
            <a:r>
              <a:rPr lang="en-US" sz="2000" dirty="0" err="1"/>
              <a:t>eak</a:t>
            </a:r>
            <a:endParaRPr lang="en-US" sz="2000" dirty="0"/>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17,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Remaining Meetings - Secretary:</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23/850r0 - </a:t>
            </a:r>
            <a:r>
              <a:rPr lang="en-US" sz="1400" spc="-1" dirty="0">
                <a:latin typeface="Times New Roman"/>
                <a:cs typeface="Times New Roman"/>
              </a:rPr>
              <a:t>CCMP MAC rotation spec text – de la Oliva -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 - completed</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23/851r0 – Proposed spec texts for action frame… - Huang - completed</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23/414r4 - </a:t>
            </a:r>
            <a:r>
              <a:rPr lang="en-US" sz="1400" spc="-1" dirty="0">
                <a:latin typeface="Times New Roman"/>
                <a:cs typeface="Times New Roman"/>
              </a:rPr>
              <a:t>A1 filtering for rotating MAC addresses – de la Oliva -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23/873r0 – Client Frame Tracking Countermeasures – Hawkes </a:t>
            </a:r>
            <a:r>
              <a:rPr lang="en-US" sz="1400" spc="-1">
                <a:latin typeface="Times New Roman"/>
                <a:cs typeface="Times New Roman"/>
                <a:sym typeface="Arial"/>
              </a:rPr>
              <a:t>-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89745718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16,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15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 - Secretary:</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23/850r0 - </a:t>
            </a:r>
            <a:r>
              <a:rPr lang="en-US" sz="1400" spc="-1" dirty="0">
                <a:solidFill>
                  <a:schemeClr val="bg1">
                    <a:lumMod val="65000"/>
                  </a:schemeClr>
                </a:solidFill>
                <a:latin typeface="Times New Roman"/>
                <a:cs typeface="Times New Roman"/>
              </a:rPr>
              <a:t>CCMP MAC rotation spec text – de la Oliva - completed</a:t>
            </a:r>
            <a:endParaRPr lang="en-US" sz="1400" spc="-1" dirty="0">
              <a:solidFill>
                <a:schemeClr val="bg1">
                  <a:lumMod val="65000"/>
                </a:schemeClr>
              </a:solidFill>
              <a:latin typeface="Times New Roman"/>
              <a:cs typeface="Times New Roman"/>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23/414r2 - </a:t>
            </a:r>
            <a:r>
              <a:rPr lang="en-US" sz="1400" spc="-1" dirty="0">
                <a:solidFill>
                  <a:schemeClr val="bg1">
                    <a:lumMod val="65000"/>
                  </a:schemeClr>
                </a:solidFill>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23/851r0 – Proposed spec texts for action frame…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23/414r4 - </a:t>
            </a:r>
            <a:r>
              <a:rPr lang="en-US" sz="1400" spc="-1" dirty="0">
                <a:solidFill>
                  <a:schemeClr val="bg1">
                    <a:lumMod val="65000"/>
                  </a:schemeClr>
                </a:solidFill>
                <a:latin typeface="Times New Roman"/>
                <a:cs typeface="Times New Roman"/>
              </a:rPr>
              <a:t>A1 filtering for rotating MAC addresses – de la Oliva</a:t>
            </a:r>
            <a:endParaRPr lang="en-US" sz="1400" spc="-1" dirty="0">
              <a:solidFill>
                <a:schemeClr val="bg1">
                  <a:lumMod val="65000"/>
                </a:schemeClr>
              </a:solidFill>
              <a:latin typeface="Times New Roman"/>
              <a:cs typeface="Times New Roman"/>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23/873r0 - </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406636819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15,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25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23/850r0 - </a:t>
            </a:r>
            <a:r>
              <a:rPr lang="en-US" sz="1400" spc="-1" dirty="0">
                <a:solidFill>
                  <a:schemeClr val="bg1">
                    <a:lumMod val="65000"/>
                  </a:schemeClr>
                </a:solidFill>
                <a:latin typeface="Times New Roman"/>
                <a:cs typeface="Times New Roman"/>
              </a:rPr>
              <a:t>CCMP MAC rotation spec text – de la Oliva - completed</a:t>
            </a:r>
            <a:endParaRPr lang="en-US" sz="1400" spc="-1" dirty="0">
              <a:solidFill>
                <a:schemeClr val="bg1">
                  <a:lumMod val="65000"/>
                </a:schemeClr>
              </a:solidFill>
              <a:latin typeface="Times New Roman"/>
              <a:cs typeface="Times New Roman"/>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23/414r2 - </a:t>
            </a:r>
            <a:r>
              <a:rPr lang="en-US" sz="1400" spc="-1" dirty="0">
                <a:solidFill>
                  <a:schemeClr val="bg1">
                    <a:lumMod val="65000"/>
                  </a:schemeClr>
                </a:solidFill>
                <a:latin typeface="Times New Roman"/>
                <a:cs typeface="Times New Roman"/>
              </a:rPr>
              <a:t>A1 filtering for rotating MAC addresses – de la Oliva - completed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Po-Kai</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Plenary: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Antonio de la Oliva</a:t>
            </a:r>
          </a:p>
          <a:p>
            <a:r>
              <a:rPr lang="en-US" dirty="0"/>
              <a:t>Approved by unanimous consent,  35 on-line and 25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May 17,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19252</TotalTime>
  <Words>2452</Words>
  <Application>Microsoft Office PowerPoint</Application>
  <PresentationFormat>On-screen Show (4:3)</PresentationFormat>
  <Paragraphs>249</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17, 2023 </vt:lpstr>
      <vt:lpstr>TGbi Agenda – May 16, 2023 </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257</cp:revision>
  <dcterms:modified xsi:type="dcterms:W3CDTF">2023-05-18T11:38:48Z</dcterms:modified>
</cp:coreProperties>
</file>