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08AD0-E538-4B8F-B8FD-6BAF03A0D2C9}" v="49" dt="2023-05-10T17:09:22.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35" d="100"/>
          <a:sy n="135" d="100"/>
        </p:scale>
        <p:origin x="100" y="2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1B08AD0-E538-4B8F-B8FD-6BAF03A0D2C9}"/>
    <pc:docChg chg="undo redo custSel modSld">
      <pc:chgData name="Mike Montemurro" userId="40c20c913ca7511e" providerId="LiveId" clId="{F1B08AD0-E538-4B8F-B8FD-6BAF03A0D2C9}" dt="2023-05-10T17:11:50.193" v="925" actId="20577"/>
      <pc:docMkLst>
        <pc:docMk/>
      </pc:docMkLst>
      <pc:sldChg chg="modSp mod">
        <pc:chgData name="Mike Montemurro" userId="40c20c913ca7511e" providerId="LiveId" clId="{F1B08AD0-E538-4B8F-B8FD-6BAF03A0D2C9}" dt="2023-05-10T17:11:50.193" v="925" actId="20577"/>
        <pc:sldMkLst>
          <pc:docMk/>
          <pc:sldMk cId="0" sldId="423"/>
        </pc:sldMkLst>
        <pc:spChg chg="mod">
          <ac:chgData name="Mike Montemurro" userId="40c20c913ca7511e" providerId="LiveId" clId="{F1B08AD0-E538-4B8F-B8FD-6BAF03A0D2C9}" dt="2023-05-10T17:11:50.193" v="925" actId="20577"/>
          <ac:spMkLst>
            <pc:docMk/>
            <pc:sldMk cId="0" sldId="423"/>
            <ac:spMk id="8195" creationId="{00000000-0000-0000-0000-000000000000}"/>
          </ac:spMkLst>
        </pc:spChg>
      </pc:sldChg>
      <pc:sldChg chg="modSp mod">
        <pc:chgData name="Mike Montemurro" userId="40c20c913ca7511e" providerId="LiveId" clId="{F1B08AD0-E538-4B8F-B8FD-6BAF03A0D2C9}" dt="2023-05-10T17:08:52.655" v="885" actId="20577"/>
        <pc:sldMkLst>
          <pc:docMk/>
          <pc:sldMk cId="3056178945" sldId="848"/>
        </pc:sldMkLst>
        <pc:spChg chg="mod">
          <ac:chgData name="Mike Montemurro" userId="40c20c913ca7511e" providerId="LiveId" clId="{F1B08AD0-E538-4B8F-B8FD-6BAF03A0D2C9}" dt="2023-05-10T17:08:52.655" v="885" actId="20577"/>
          <ac:spMkLst>
            <pc:docMk/>
            <pc:sldMk cId="3056178945" sldId="848"/>
            <ac:spMk id="5" creationId="{312E63CB-7AA4-47E9-A213-073D8CADFEE1}"/>
          </ac:spMkLst>
        </pc:spChg>
      </pc:sldChg>
      <pc:sldChg chg="modSp mod">
        <pc:chgData name="Mike Montemurro" userId="40c20c913ca7511e" providerId="LiveId" clId="{F1B08AD0-E538-4B8F-B8FD-6BAF03A0D2C9}" dt="2023-05-10T13:46:56.755" v="696" actId="20577"/>
        <pc:sldMkLst>
          <pc:docMk/>
          <pc:sldMk cId="2822743645" sldId="850"/>
        </pc:sldMkLst>
        <pc:spChg chg="mod">
          <ac:chgData name="Mike Montemurro" userId="40c20c913ca7511e" providerId="LiveId" clId="{F1B08AD0-E538-4B8F-B8FD-6BAF03A0D2C9}" dt="2023-05-10T13:46:56.755" v="696" actId="20577"/>
          <ac:spMkLst>
            <pc:docMk/>
            <pc:sldMk cId="2822743645" sldId="850"/>
            <ac:spMk id="5" creationId="{5C289E12-1085-4168-A398-0F7249308ABA}"/>
          </ac:spMkLst>
        </pc:spChg>
      </pc:sldChg>
      <pc:sldChg chg="addSp delSp modSp mod">
        <pc:chgData name="Mike Montemurro" userId="40c20c913ca7511e" providerId="LiveId" clId="{F1B08AD0-E538-4B8F-B8FD-6BAF03A0D2C9}" dt="2023-05-08T17:01:51.447" v="339" actId="404"/>
        <pc:sldMkLst>
          <pc:docMk/>
          <pc:sldMk cId="1554063236" sldId="857"/>
        </pc:sldMkLst>
        <pc:spChg chg="mod">
          <ac:chgData name="Mike Montemurro" userId="40c20c913ca7511e" providerId="LiveId" clId="{F1B08AD0-E538-4B8F-B8FD-6BAF03A0D2C9}" dt="2023-05-08T16:57:46.794" v="312" actId="20577"/>
          <ac:spMkLst>
            <pc:docMk/>
            <pc:sldMk cId="1554063236" sldId="857"/>
            <ac:spMk id="4" creationId="{2D54C6BD-C858-48E4-ADDB-E13D7A95204A}"/>
          </ac:spMkLst>
        </pc:spChg>
        <pc:spChg chg="del mod">
          <ac:chgData name="Mike Montemurro" userId="40c20c913ca7511e" providerId="LiveId" clId="{F1B08AD0-E538-4B8F-B8FD-6BAF03A0D2C9}" dt="2023-05-08T16:58:56.792" v="314"/>
          <ac:spMkLst>
            <pc:docMk/>
            <pc:sldMk cId="1554063236" sldId="857"/>
            <ac:spMk id="5" creationId="{312E63CB-7AA4-47E9-A213-073D8CADFEE1}"/>
          </ac:spMkLst>
        </pc:spChg>
        <pc:graphicFrameChg chg="add mod modGraphic">
          <ac:chgData name="Mike Montemurro" userId="40c20c913ca7511e" providerId="LiveId" clId="{F1B08AD0-E538-4B8F-B8FD-6BAF03A0D2C9}" dt="2023-05-08T17:01:51.447" v="339" actId="404"/>
          <ac:graphicFrameMkLst>
            <pc:docMk/>
            <pc:sldMk cId="1554063236" sldId="857"/>
            <ac:graphicFrameMk id="6" creationId="{E642427A-00B1-5F73-F5B7-6013B0F560C3}"/>
          </ac:graphicFrameMkLst>
        </pc:graphicFrameChg>
      </pc:sldChg>
      <pc:sldChg chg="modSp mod">
        <pc:chgData name="Mike Montemurro" userId="40c20c913ca7511e" providerId="LiveId" clId="{F1B08AD0-E538-4B8F-B8FD-6BAF03A0D2C9}" dt="2023-05-03T17:48:33.308" v="130" actId="20577"/>
        <pc:sldMkLst>
          <pc:docMk/>
          <pc:sldMk cId="3070285947" sldId="859"/>
        </pc:sldMkLst>
        <pc:spChg chg="mod">
          <ac:chgData name="Mike Montemurro" userId="40c20c913ca7511e" providerId="LiveId" clId="{F1B08AD0-E538-4B8F-B8FD-6BAF03A0D2C9}" dt="2023-05-03T17:48:33.308" v="130" actId="20577"/>
          <ac:spMkLst>
            <pc:docMk/>
            <pc:sldMk cId="3070285947" sldId="859"/>
            <ac:spMk id="5" creationId="{312E63CB-7AA4-47E9-A213-073D8CADFEE1}"/>
          </ac:spMkLst>
        </pc:spChg>
      </pc:sldChg>
      <pc:sldChg chg="modSp mod">
        <pc:chgData name="Mike Montemurro" userId="40c20c913ca7511e" providerId="LiveId" clId="{F1B08AD0-E538-4B8F-B8FD-6BAF03A0D2C9}" dt="2023-05-08T13:14:15.786" v="227" actId="20577"/>
        <pc:sldMkLst>
          <pc:docMk/>
          <pc:sldMk cId="2423762277" sldId="2367"/>
        </pc:sldMkLst>
        <pc:spChg chg="mod">
          <ac:chgData name="Mike Montemurro" userId="40c20c913ca7511e" providerId="LiveId" clId="{F1B08AD0-E538-4B8F-B8FD-6BAF03A0D2C9}" dt="2023-05-08T13:14:15.786" v="227" actId="20577"/>
          <ac:spMkLst>
            <pc:docMk/>
            <pc:sldMk cId="2423762277" sldId="2367"/>
            <ac:spMk id="8195" creationId="{00000000-0000-0000-0000-000000000000}"/>
          </ac:spMkLst>
        </pc:spChg>
      </pc:sldChg>
      <pc:sldChg chg="addSp modSp mod">
        <pc:chgData name="Mike Montemurro" userId="40c20c913ca7511e" providerId="LiveId" clId="{F1B08AD0-E538-4B8F-B8FD-6BAF03A0D2C9}" dt="2023-05-10T13:45:46.059" v="632" actId="20577"/>
        <pc:sldMkLst>
          <pc:docMk/>
          <pc:sldMk cId="3028779059" sldId="2368"/>
        </pc:sldMkLst>
        <pc:spChg chg="add mod">
          <ac:chgData name="Mike Montemurro" userId="40c20c913ca7511e" providerId="LiveId" clId="{F1B08AD0-E538-4B8F-B8FD-6BAF03A0D2C9}" dt="2023-05-09T17:19:03.293" v="561" actId="14100"/>
          <ac:spMkLst>
            <pc:docMk/>
            <pc:sldMk cId="3028779059" sldId="2368"/>
            <ac:spMk id="2" creationId="{24E88D7E-8024-1016-0439-1F15FE37F95F}"/>
          </ac:spMkLst>
        </pc:spChg>
        <pc:spChg chg="mod">
          <ac:chgData name="Mike Montemurro" userId="40c20c913ca7511e" providerId="LiveId" clId="{F1B08AD0-E538-4B8F-B8FD-6BAF03A0D2C9}" dt="2023-05-10T13:45:46.059" v="632" actId="20577"/>
          <ac:spMkLst>
            <pc:docMk/>
            <pc:sldMk cId="3028779059" sldId="2368"/>
            <ac:spMk id="8" creationId="{4CD249A7-B25B-4413-A490-DA16C7C17DEA}"/>
          </ac:spMkLst>
        </pc:spChg>
      </pc:sldChg>
      <pc:sldChg chg="modSp mod">
        <pc:chgData name="Mike Montemurro" userId="40c20c913ca7511e" providerId="LiveId" clId="{F1B08AD0-E538-4B8F-B8FD-6BAF03A0D2C9}" dt="2023-05-10T17:06:51.743" v="825" actId="20577"/>
        <pc:sldMkLst>
          <pc:docMk/>
          <pc:sldMk cId="2478274848" sldId="2369"/>
        </pc:sldMkLst>
        <pc:spChg chg="mod">
          <ac:chgData name="Mike Montemurro" userId="40c20c913ca7511e" providerId="LiveId" clId="{F1B08AD0-E538-4B8F-B8FD-6BAF03A0D2C9}" dt="2023-05-10T13:46:32.277" v="693" actId="20577"/>
          <ac:spMkLst>
            <pc:docMk/>
            <pc:sldMk cId="2478274848" sldId="2369"/>
            <ac:spMk id="10" creationId="{CC2AB40D-EE73-4F6E-AF6C-5BB8815A67AA}"/>
          </ac:spMkLst>
        </pc:spChg>
        <pc:spChg chg="mod">
          <ac:chgData name="Mike Montemurro" userId="40c20c913ca7511e" providerId="LiveId" clId="{F1B08AD0-E538-4B8F-B8FD-6BAF03A0D2C9}" dt="2023-05-10T17:06:51.743" v="825" actId="20577"/>
          <ac:spMkLst>
            <pc:docMk/>
            <pc:sldMk cId="2478274848" sldId="2369"/>
            <ac:spMk id="4103" creationId="{00000000-0000-0000-0000-000000000000}"/>
          </ac:spMkLst>
        </pc:spChg>
      </pc:sldChg>
      <pc:sldChg chg="modSp mod">
        <pc:chgData name="Mike Montemurro" userId="40c20c913ca7511e" providerId="LiveId" clId="{F1B08AD0-E538-4B8F-B8FD-6BAF03A0D2C9}" dt="2023-05-10T17:11:24.294" v="915" actId="403"/>
        <pc:sldMkLst>
          <pc:docMk/>
          <pc:sldMk cId="3638405448" sldId="2370"/>
        </pc:sldMkLst>
        <pc:spChg chg="mod">
          <ac:chgData name="Mike Montemurro" userId="40c20c913ca7511e" providerId="LiveId" clId="{F1B08AD0-E538-4B8F-B8FD-6BAF03A0D2C9}" dt="2023-05-10T17:11:24.294" v="915" actId="403"/>
          <ac:spMkLst>
            <pc:docMk/>
            <pc:sldMk cId="3638405448" sldId="2370"/>
            <ac:spMk id="5" creationId="{312E63CB-7AA4-47E9-A213-073D8CADFEE1}"/>
          </ac:spMkLst>
        </pc:spChg>
      </pc:sldChg>
    </pc:docChg>
  </pc:docChgLst>
  <pc:docChgLst>
    <pc:chgData name="Mike Montemurro" userId="40c20c913ca7511e" providerId="LiveId" clId="{DD534059-F9DB-4F7C-A361-7FBEA8D5A607}"/>
    <pc:docChg chg="custSel modSld modMainMaster">
      <pc:chgData name="Mike Montemurro" userId="40c20c913ca7511e" providerId="LiveId" clId="{DD534059-F9DB-4F7C-A361-7FBEA8D5A607}" dt="2023-04-24T21:22:23.211" v="78" actId="20577"/>
      <pc:docMkLst>
        <pc:docMk/>
      </pc:docMkLst>
      <pc:sldChg chg="modSp mod">
        <pc:chgData name="Mike Montemurro" userId="40c20c913ca7511e" providerId="LiveId" clId="{DD534059-F9DB-4F7C-A361-7FBEA8D5A607}" dt="2023-04-24T21:21:25.098" v="5" actId="20577"/>
        <pc:sldMkLst>
          <pc:docMk/>
          <pc:sldMk cId="2822743645" sldId="850"/>
        </pc:sldMkLst>
        <pc:spChg chg="mod">
          <ac:chgData name="Mike Montemurro" userId="40c20c913ca7511e" providerId="LiveId" clId="{DD534059-F9DB-4F7C-A361-7FBEA8D5A607}" dt="2023-04-24T21:21:25.098" v="5" actId="20577"/>
          <ac:spMkLst>
            <pc:docMk/>
            <pc:sldMk cId="2822743645" sldId="850"/>
            <ac:spMk id="5" creationId="{5C289E12-1085-4168-A398-0F7249308ABA}"/>
          </ac:spMkLst>
        </pc:spChg>
      </pc:sldChg>
      <pc:sldChg chg="modSp mod">
        <pc:chgData name="Mike Montemurro" userId="40c20c913ca7511e" providerId="LiveId" clId="{DD534059-F9DB-4F7C-A361-7FBEA8D5A607}" dt="2023-04-24T21:22:23.211" v="78" actId="20577"/>
        <pc:sldMkLst>
          <pc:docMk/>
          <pc:sldMk cId="2478274848" sldId="2369"/>
        </pc:sldMkLst>
        <pc:spChg chg="mod">
          <ac:chgData name="Mike Montemurro" userId="40c20c913ca7511e" providerId="LiveId" clId="{DD534059-F9DB-4F7C-A361-7FBEA8D5A607}" dt="2023-04-24T21:21:47.854" v="42" actId="20577"/>
          <ac:spMkLst>
            <pc:docMk/>
            <pc:sldMk cId="2478274848" sldId="2369"/>
            <ac:spMk id="10" creationId="{CC2AB40D-EE73-4F6E-AF6C-5BB8815A67AA}"/>
          </ac:spMkLst>
        </pc:spChg>
        <pc:spChg chg="mod">
          <ac:chgData name="Mike Montemurro" userId="40c20c913ca7511e" providerId="LiveId" clId="{DD534059-F9DB-4F7C-A361-7FBEA8D5A607}" dt="2023-04-24T21:22:23.211" v="78" actId="20577"/>
          <ac:spMkLst>
            <pc:docMk/>
            <pc:sldMk cId="2478274848" sldId="2369"/>
            <ac:spMk id="4103" creationId="{00000000-0000-0000-0000-000000000000}"/>
          </ac:spMkLst>
        </pc:spChg>
      </pc:sldChg>
      <pc:sldMasterChg chg="modSp mod">
        <pc:chgData name="Mike Montemurro" userId="40c20c913ca7511e" providerId="LiveId" clId="{DD534059-F9DB-4F7C-A361-7FBEA8D5A607}" dt="2023-04-24T21:21:06.801" v="1" actId="20577"/>
        <pc:sldMasterMkLst>
          <pc:docMk/>
          <pc:sldMasterMk cId="0" sldId="2147483648"/>
        </pc:sldMasterMkLst>
        <pc:spChg chg="mod">
          <ac:chgData name="Mike Montemurro" userId="40c20c913ca7511e" providerId="LiveId" clId="{DD534059-F9DB-4F7C-A361-7FBEA8D5A607}" dt="2023-04-24T21:21:06.80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802.11-23/573r1</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CID 4000, 4001 4002 4003 4004 4372 4394 – Doc ? – Qi (Intel)</a:t>
            </a:r>
          </a:p>
          <a:p>
            <a:pPr lvl="2"/>
            <a:r>
              <a:rPr lang="en-CA" altLang="en-US" sz="1400" dirty="0"/>
              <a:t>CID 4000 4001 4002 4003 4004 4372 4394 – Doc  ? Patil (Qualcomm)</a:t>
            </a:r>
          </a:p>
          <a:p>
            <a:pPr lvl="2"/>
            <a:r>
              <a:rPr lang="en-CA" altLang="en-US" sz="1400" dirty="0"/>
              <a:t>CID 4202, 4206, 4243, 4251, 4254 – Rison (Samsung)</a:t>
            </a:r>
            <a:endParaRPr lang="it-IT" altLang="en-US" sz="1400" dirty="0"/>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 – Yang (</a:t>
            </a:r>
            <a:r>
              <a:rPr lang="en-CA" altLang="en-US" sz="1400" dirty="0" err="1"/>
              <a:t>InterDigital</a:t>
            </a:r>
            <a:r>
              <a:rPr lang="en-CA" altLang="en-US" sz="1400" dirty="0"/>
              <a:t>)</a:t>
            </a:r>
          </a:p>
          <a:p>
            <a:pPr lvl="2"/>
            <a:r>
              <a:rPr lang="en-CA" altLang="en-US" sz="1400" dirty="0"/>
              <a:t>CID 4272, 4294, 4300, 4310, 4332 – Rison (Samsung)</a:t>
            </a:r>
          </a:p>
          <a:p>
            <a:pPr lvl="2"/>
            <a:r>
              <a:rPr lang="it-IT" altLang="en-US" sz="1400" dirty="0"/>
              <a:t>@5pm – Discuss WUR MC-OOK Issue</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Comment Resolution </a:t>
            </a:r>
          </a:p>
          <a:p>
            <a:pPr lvl="2"/>
            <a:r>
              <a:rPr lang="en-CA" altLang="en-US" sz="1400" dirty="0"/>
              <a:t>&lt;&gt;</a:t>
            </a:r>
            <a:endParaRPr lang="en-CA" sz="1400" dirty="0"/>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447800"/>
            <a:ext cx="4953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a:t>
            </a:r>
            <a:r>
              <a:rPr lang="en-CA" altLang="en-US" sz="1400" dirty="0"/>
              <a:t>4337, 4343, 4357 – Rison (Samsung)</a:t>
            </a:r>
            <a:endParaRPr lang="en-CA" sz="1400" dirty="0"/>
          </a:p>
          <a:p>
            <a:pPr lvl="2"/>
            <a:r>
              <a:rPr lang="en-CA" sz="1400" dirty="0"/>
              <a:t>&lt;&gt; </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581400"/>
            <a:ext cx="6019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CIDs 4067, 4068, 4071, 4075, 4315, 4373, 4255 – Malinen (Qualcomm)</a:t>
            </a:r>
          </a:p>
          <a:p>
            <a:pPr lvl="2"/>
            <a:r>
              <a:rPr lang="en-CA" sz="1400" dirty="0"/>
              <a:t>Protected Password Identifiers – CIDs 4026, 4072 – Harkins (HPE)</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&lt;&gt;</a:t>
            </a:r>
          </a:p>
          <a:p>
            <a:pPr marL="0" indent="0">
              <a:buNone/>
            </a:pPr>
            <a:r>
              <a:rPr lang="en-CA" dirty="0"/>
              <a:t>Seconded: &lt;&gt;</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D6.0 Initial SA Ballot </a:t>
            </a:r>
          </a:p>
          <a:p>
            <a:pPr>
              <a:lnSpc>
                <a:spcPct val="80000"/>
              </a:lnSpc>
            </a:pPr>
            <a:r>
              <a:rPr lang="en-US" altLang="en-US" sz="2000" dirty="0">
                <a:solidFill>
                  <a:srgbClr val="00B0F0"/>
                </a:solidFill>
              </a:rPr>
              <a:t>Feb 2024 – D7.0 Recirculation SA Ballot (roll-in of published amendment 11az, 11bd, 11bc, 11bb)</a:t>
            </a:r>
          </a:p>
          <a:p>
            <a:pPr>
              <a:lnSpc>
                <a:spcPct val="80000"/>
              </a:lnSpc>
            </a:pPr>
            <a:r>
              <a:rPr lang="en-US" altLang="en-US" sz="2000" dirty="0">
                <a:solidFill>
                  <a:srgbClr val="00B0F0"/>
                </a:solidFill>
              </a:rPr>
              <a:t>May 2024 – D8.0 Recirculation SA Ballot</a:t>
            </a:r>
          </a:p>
          <a:p>
            <a:pPr>
              <a:lnSpc>
                <a:spcPct val="80000"/>
              </a:lnSpc>
            </a:pPr>
            <a:r>
              <a:rPr lang="en-US" altLang="en-US" sz="2000" dirty="0">
                <a:solidFill>
                  <a:srgbClr val="00B0F0"/>
                </a:solidFill>
              </a:rPr>
              <a:t>Jul 2024 </a:t>
            </a:r>
            <a:r>
              <a:rPr lang="en-US" altLang="en-US" sz="2000">
                <a:solidFill>
                  <a:srgbClr val="00B0F0"/>
                </a:solidFill>
              </a:rPr>
              <a:t>– D9.0 </a:t>
            </a:r>
            <a:r>
              <a:rPr lang="en-US" altLang="en-US" sz="2000" dirty="0">
                <a:solidFill>
                  <a:srgbClr val="00B0F0"/>
                </a:solidFill>
              </a:rPr>
              <a:t>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108253</TotalTime>
  <Words>2726</Words>
  <Application>Microsoft Office PowerPoint</Application>
  <PresentationFormat>Widescreen</PresentationFormat>
  <Paragraphs>262</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4610</cp:revision>
  <cp:lastPrinted>2014-11-04T15:04:57Z</cp:lastPrinted>
  <dcterms:created xsi:type="dcterms:W3CDTF">2007-04-17T18:10:23Z</dcterms:created>
  <dcterms:modified xsi:type="dcterms:W3CDTF">2023-05-10T17:11:56Z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