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8" r:id="rId28"/>
    <p:sldId id="679" r:id="rId29"/>
    <p:sldId id="2529" r:id="rId30"/>
    <p:sldId id="680" r:id="rId31"/>
    <p:sldId id="2530" r:id="rId32"/>
    <p:sldId id="2531" r:id="rId33"/>
    <p:sldId id="2533" r:id="rId34"/>
    <p:sldId id="2535" r:id="rId35"/>
    <p:sldId id="2536" r:id="rId36"/>
    <p:sldId id="2537" r:id="rId37"/>
    <p:sldId id="2538" r:id="rId38"/>
    <p:sldId id="2400" r:id="rId39"/>
    <p:sldId id="2513" r:id="rId40"/>
    <p:sldId id="2549" r:id="rId41"/>
    <p:sldId id="2550" r:id="rId42"/>
    <p:sldId id="2551" r:id="rId43"/>
    <p:sldId id="2527" r:id="rId44"/>
    <p:sldId id="315" r:id="rId45"/>
    <p:sldId id="312" r:id="rId46"/>
    <p:sldId id="318" r:id="rId47"/>
    <p:sldId id="472" r:id="rId48"/>
    <p:sldId id="473" r:id="rId49"/>
    <p:sldId id="474" r:id="rId50"/>
    <p:sldId id="480" r:id="rId51"/>
    <p:sldId id="259" r:id="rId52"/>
    <p:sldId id="260" r:id="rId53"/>
    <p:sldId id="261" r:id="rId54"/>
    <p:sldId id="2525"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2528"/>
            <p14:sldId id="679"/>
            <p14:sldId id="2529"/>
            <p14:sldId id="680"/>
          </p14:sldIdLst>
        </p14:section>
        <p14:section name="May 16th - May IEEE interim meeting" id="{D686ED55-D2EA-43E3-A87F-725BDBE41CF2}">
          <p14:sldIdLst>
            <p14:sldId id="2530"/>
            <p14:sldId id="2531"/>
            <p14:sldId id="2533"/>
            <p14:sldId id="2535"/>
          </p14:sldIdLst>
        </p14:section>
        <p14:section name="May 17th - May IEEE interim meeting" id="{8E838D38-B45C-442C-8603-25CE94919C41}">
          <p14:sldIdLst>
            <p14:sldId id="2536"/>
            <p14:sldId id="2537"/>
            <p14:sldId id="2538"/>
            <p14:sldId id="2400"/>
            <p14:sldId id="2513"/>
            <p14:sldId id="2549"/>
            <p14:sldId id="2550"/>
            <p14:sldId id="2551"/>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511C2B-1564-4A88-8B92-6B810DEDFE0A}" v="13" dt="2023-05-16T14:12:41.37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6807" autoAdjust="0"/>
  </p:normalViewPr>
  <p:slideViewPr>
    <p:cSldViewPr>
      <p:cViewPr varScale="1">
        <p:scale>
          <a:sx n="94" d="100"/>
          <a:sy n="94" d="100"/>
        </p:scale>
        <p:origin x="206"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6511C2B-1564-4A88-8B92-6B810DEDFE0A}"/>
    <pc:docChg chg="custSel addSld delSld modSld sldOrd modMainMaster modSection">
      <pc:chgData name="Segev, Jonathan" userId="7c67a1b0-8725-4553-8055-0888dbcaef94" providerId="ADAL" clId="{F6511C2B-1564-4A88-8B92-6B810DEDFE0A}" dt="2023-05-16T14:18:25.365" v="566" actId="20577"/>
      <pc:docMkLst>
        <pc:docMk/>
      </pc:docMkLst>
      <pc:sldChg chg="modSp mod">
        <pc:chgData name="Segev, Jonathan" userId="7c67a1b0-8725-4553-8055-0888dbcaef94" providerId="ADAL" clId="{F6511C2B-1564-4A88-8B92-6B810DEDFE0A}" dt="2023-05-16T13:43:53.947" v="3" actId="20577"/>
        <pc:sldMkLst>
          <pc:docMk/>
          <pc:sldMk cId="0" sldId="256"/>
        </pc:sldMkLst>
        <pc:spChg chg="mod">
          <ac:chgData name="Segev, Jonathan" userId="7c67a1b0-8725-4553-8055-0888dbcaef94" providerId="ADAL" clId="{F6511C2B-1564-4A88-8B92-6B810DEDFE0A}" dt="2023-05-16T13:43:53.947" v="3" actId="20577"/>
          <ac:spMkLst>
            <pc:docMk/>
            <pc:sldMk cId="0" sldId="256"/>
            <ac:spMk id="3074" creationId="{00000000-0000-0000-0000-000000000000}"/>
          </ac:spMkLst>
        </pc:spChg>
      </pc:sldChg>
      <pc:sldChg chg="modSp mod">
        <pc:chgData name="Segev, Jonathan" userId="7c67a1b0-8725-4553-8055-0888dbcaef94" providerId="ADAL" clId="{F6511C2B-1564-4A88-8B92-6B810DEDFE0A}" dt="2023-05-16T13:59:59.820" v="52"/>
        <pc:sldMkLst>
          <pc:docMk/>
          <pc:sldMk cId="1606978152" sldId="345"/>
        </pc:sldMkLst>
        <pc:graphicFrameChg chg="mod modGraphic">
          <ac:chgData name="Segev, Jonathan" userId="7c67a1b0-8725-4553-8055-0888dbcaef94" providerId="ADAL" clId="{F6511C2B-1564-4A88-8B92-6B810DEDFE0A}" dt="2023-05-16T13:59:59.820" v="52"/>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F6511C2B-1564-4A88-8B92-6B810DEDFE0A}" dt="2023-05-16T13:59:40.961" v="48" actId="21"/>
        <pc:sldMkLst>
          <pc:docMk/>
          <pc:sldMk cId="3473345634" sldId="694"/>
        </pc:sldMkLst>
        <pc:graphicFrameChg chg="mod modGraphic">
          <ac:chgData name="Segev, Jonathan" userId="7c67a1b0-8725-4553-8055-0888dbcaef94" providerId="ADAL" clId="{F6511C2B-1564-4A88-8B92-6B810DEDFE0A}" dt="2023-05-16T13:59:40.961" v="48" actId="21"/>
          <ac:graphicFrameMkLst>
            <pc:docMk/>
            <pc:sldMk cId="3473345634" sldId="694"/>
            <ac:graphicFrameMk id="7" creationId="{00000000-0000-0000-0000-000000000000}"/>
          </ac:graphicFrameMkLst>
        </pc:graphicFrameChg>
      </pc:sldChg>
      <pc:sldChg chg="modSp add mod">
        <pc:chgData name="Segev, Jonathan" userId="7c67a1b0-8725-4553-8055-0888dbcaef94" providerId="ADAL" clId="{F6511C2B-1564-4A88-8B92-6B810DEDFE0A}" dt="2023-05-16T14:15:02.601" v="291" actId="6549"/>
        <pc:sldMkLst>
          <pc:docMk/>
          <pc:sldMk cId="2220088644" sldId="2400"/>
        </pc:sldMkLst>
        <pc:spChg chg="mod">
          <ac:chgData name="Segev, Jonathan" userId="7c67a1b0-8725-4553-8055-0888dbcaef94" providerId="ADAL" clId="{F6511C2B-1564-4A88-8B92-6B810DEDFE0A}" dt="2023-05-16T14:15:02.601" v="291" actId="6549"/>
          <ac:spMkLst>
            <pc:docMk/>
            <pc:sldMk cId="2220088644" sldId="2400"/>
            <ac:spMk id="8" creationId="{CC5B7EB9-3DEF-4981-89A9-614127FF9327}"/>
          </ac:spMkLst>
        </pc:spChg>
      </pc:sldChg>
      <pc:sldChg chg="modSp add mod">
        <pc:chgData name="Segev, Jonathan" userId="7c67a1b0-8725-4553-8055-0888dbcaef94" providerId="ADAL" clId="{F6511C2B-1564-4A88-8B92-6B810DEDFE0A}" dt="2023-05-16T14:17:23.780" v="459" actId="20577"/>
        <pc:sldMkLst>
          <pc:docMk/>
          <pc:sldMk cId="3057450785" sldId="2513"/>
        </pc:sldMkLst>
        <pc:spChg chg="mod">
          <ac:chgData name="Segev, Jonathan" userId="7c67a1b0-8725-4553-8055-0888dbcaef94" providerId="ADAL" clId="{F6511C2B-1564-4A88-8B92-6B810DEDFE0A}" dt="2023-05-16T14:15:18.640" v="294" actId="20577"/>
          <ac:spMkLst>
            <pc:docMk/>
            <pc:sldMk cId="3057450785" sldId="2513"/>
            <ac:spMk id="2" creationId="{E93E8C48-D0FE-45AE-A892-200CA7D54BC4}"/>
          </ac:spMkLst>
        </pc:spChg>
        <pc:spChg chg="mod">
          <ac:chgData name="Segev, Jonathan" userId="7c67a1b0-8725-4553-8055-0888dbcaef94" providerId="ADAL" clId="{F6511C2B-1564-4A88-8B92-6B810DEDFE0A}" dt="2023-05-16T14:17:23.780" v="459" actId="20577"/>
          <ac:spMkLst>
            <pc:docMk/>
            <pc:sldMk cId="3057450785" sldId="2513"/>
            <ac:spMk id="3" creationId="{F4989200-2622-46AD-AE0D-4E2448C695E7}"/>
          </ac:spMkLst>
        </pc:spChg>
      </pc:sldChg>
      <pc:sldChg chg="modSp add mod ord">
        <pc:chgData name="Segev, Jonathan" userId="7c67a1b0-8725-4553-8055-0888dbcaef94" providerId="ADAL" clId="{F6511C2B-1564-4A88-8B92-6B810DEDFE0A}" dt="2023-05-16T14:02:26.764" v="77" actId="20577"/>
        <pc:sldMkLst>
          <pc:docMk/>
          <pc:sldMk cId="343005988" sldId="2530"/>
        </pc:sldMkLst>
        <pc:spChg chg="mod">
          <ac:chgData name="Segev, Jonathan" userId="7c67a1b0-8725-4553-8055-0888dbcaef94" providerId="ADAL" clId="{F6511C2B-1564-4A88-8B92-6B810DEDFE0A}" dt="2023-05-16T14:00:55.989" v="57" actId="20577"/>
          <ac:spMkLst>
            <pc:docMk/>
            <pc:sldMk cId="343005988" sldId="2530"/>
            <ac:spMk id="2" creationId="{00000000-0000-0000-0000-000000000000}"/>
          </ac:spMkLst>
        </pc:spChg>
        <pc:spChg chg="mod">
          <ac:chgData name="Segev, Jonathan" userId="7c67a1b0-8725-4553-8055-0888dbcaef94" providerId="ADAL" clId="{F6511C2B-1564-4A88-8B92-6B810DEDFE0A}" dt="2023-05-16T14:02:26.764" v="77" actId="20577"/>
          <ac:spMkLst>
            <pc:docMk/>
            <pc:sldMk cId="343005988" sldId="2530"/>
            <ac:spMk id="3" creationId="{00000000-0000-0000-0000-000000000000}"/>
          </ac:spMkLst>
        </pc:spChg>
      </pc:sldChg>
      <pc:sldChg chg="modSp add mod ord replId">
        <pc:chgData name="Segev, Jonathan" userId="7c67a1b0-8725-4553-8055-0888dbcaef94" providerId="ADAL" clId="{F6511C2B-1564-4A88-8B92-6B810DEDFE0A}" dt="2023-05-16T14:09:00.233" v="85" actId="20577"/>
        <pc:sldMkLst>
          <pc:docMk/>
          <pc:sldMk cId="726842924" sldId="2531"/>
        </pc:sldMkLst>
        <pc:spChg chg="mod">
          <ac:chgData name="Segev, Jonathan" userId="7c67a1b0-8725-4553-8055-0888dbcaef94" providerId="ADAL" clId="{F6511C2B-1564-4A88-8B92-6B810DEDFE0A}" dt="2023-05-16T14:01:37.769" v="73" actId="20577"/>
          <ac:spMkLst>
            <pc:docMk/>
            <pc:sldMk cId="726842924" sldId="2531"/>
            <ac:spMk id="2" creationId="{00000000-0000-0000-0000-000000000000}"/>
          </ac:spMkLst>
        </pc:spChg>
        <pc:graphicFrameChg chg="mod modGraphic">
          <ac:chgData name="Segev, Jonathan" userId="7c67a1b0-8725-4553-8055-0888dbcaef94" providerId="ADAL" clId="{F6511C2B-1564-4A88-8B92-6B810DEDFE0A}" dt="2023-05-16T14:09:00.233" v="85" actId="20577"/>
          <ac:graphicFrameMkLst>
            <pc:docMk/>
            <pc:sldMk cId="726842924" sldId="2531"/>
            <ac:graphicFrameMk id="7" creationId="{00000000-0000-0000-0000-000000000000}"/>
          </ac:graphicFrameMkLst>
        </pc:graphicFrameChg>
      </pc:sldChg>
      <pc:sldChg chg="add del ord replId">
        <pc:chgData name="Segev, Jonathan" userId="7c67a1b0-8725-4553-8055-0888dbcaef94" providerId="ADAL" clId="{F6511C2B-1564-4A88-8B92-6B810DEDFE0A}" dt="2023-05-16T14:02:40.296" v="78" actId="47"/>
        <pc:sldMkLst>
          <pc:docMk/>
          <pc:sldMk cId="3136460241" sldId="2532"/>
        </pc:sldMkLst>
      </pc:sldChg>
      <pc:sldChg chg="add ord replId">
        <pc:chgData name="Segev, Jonathan" userId="7c67a1b0-8725-4553-8055-0888dbcaef94" providerId="ADAL" clId="{F6511C2B-1564-4A88-8B92-6B810DEDFE0A}" dt="2023-05-16T14:00:51.606" v="55"/>
        <pc:sldMkLst>
          <pc:docMk/>
          <pc:sldMk cId="472360850" sldId="2533"/>
        </pc:sldMkLst>
      </pc:sldChg>
      <pc:sldChg chg="add del ord replId">
        <pc:chgData name="Segev, Jonathan" userId="7c67a1b0-8725-4553-8055-0888dbcaef94" providerId="ADAL" clId="{F6511C2B-1564-4A88-8B92-6B810DEDFE0A}" dt="2023-05-16T14:02:44.392" v="79" actId="47"/>
        <pc:sldMkLst>
          <pc:docMk/>
          <pc:sldMk cId="2219849230" sldId="2534"/>
        </pc:sldMkLst>
      </pc:sldChg>
      <pc:sldChg chg="add ord replId">
        <pc:chgData name="Segev, Jonathan" userId="7c67a1b0-8725-4553-8055-0888dbcaef94" providerId="ADAL" clId="{F6511C2B-1564-4A88-8B92-6B810DEDFE0A}" dt="2023-05-16T14:00:51.606" v="55"/>
        <pc:sldMkLst>
          <pc:docMk/>
          <pc:sldMk cId="72433825" sldId="2535"/>
        </pc:sldMkLst>
      </pc:sldChg>
      <pc:sldChg chg="modSp add mod ord">
        <pc:chgData name="Segev, Jonathan" userId="7c67a1b0-8725-4553-8055-0888dbcaef94" providerId="ADAL" clId="{F6511C2B-1564-4A88-8B92-6B810DEDFE0A}" dt="2023-05-16T14:11:20.607" v="91"/>
        <pc:sldMkLst>
          <pc:docMk/>
          <pc:sldMk cId="875095996" sldId="2536"/>
        </pc:sldMkLst>
        <pc:spChg chg="mod">
          <ac:chgData name="Segev, Jonathan" userId="7c67a1b0-8725-4553-8055-0888dbcaef94" providerId="ADAL" clId="{F6511C2B-1564-4A88-8B92-6B810DEDFE0A}" dt="2023-05-16T14:11:12.603" v="90" actId="6549"/>
          <ac:spMkLst>
            <pc:docMk/>
            <pc:sldMk cId="875095996" sldId="2536"/>
            <ac:spMk id="2" creationId="{00000000-0000-0000-0000-000000000000}"/>
          </ac:spMkLst>
        </pc:spChg>
        <pc:spChg chg="mod">
          <ac:chgData name="Segev, Jonathan" userId="7c67a1b0-8725-4553-8055-0888dbcaef94" providerId="ADAL" clId="{F6511C2B-1564-4A88-8B92-6B810DEDFE0A}" dt="2023-05-16T14:11:20.607" v="91"/>
          <ac:spMkLst>
            <pc:docMk/>
            <pc:sldMk cId="875095996" sldId="2536"/>
            <ac:spMk id="3" creationId="{00000000-0000-0000-0000-000000000000}"/>
          </ac:spMkLst>
        </pc:spChg>
      </pc:sldChg>
      <pc:sldChg chg="modSp add mod">
        <pc:chgData name="Segev, Jonathan" userId="7c67a1b0-8725-4553-8055-0888dbcaef94" providerId="ADAL" clId="{F6511C2B-1564-4A88-8B92-6B810DEDFE0A}" dt="2023-05-16T14:12:06.290" v="105" actId="20577"/>
        <pc:sldMkLst>
          <pc:docMk/>
          <pc:sldMk cId="451544889" sldId="2537"/>
        </pc:sldMkLst>
        <pc:spChg chg="mod">
          <ac:chgData name="Segev, Jonathan" userId="7c67a1b0-8725-4553-8055-0888dbcaef94" providerId="ADAL" clId="{F6511C2B-1564-4A88-8B92-6B810DEDFE0A}" dt="2023-05-16T14:11:54.185" v="94" actId="6549"/>
          <ac:spMkLst>
            <pc:docMk/>
            <pc:sldMk cId="451544889" sldId="2537"/>
            <ac:spMk id="2" creationId="{00000000-0000-0000-0000-000000000000}"/>
          </ac:spMkLst>
        </pc:spChg>
        <pc:graphicFrameChg chg="modGraphic">
          <ac:chgData name="Segev, Jonathan" userId="7c67a1b0-8725-4553-8055-0888dbcaef94" providerId="ADAL" clId="{F6511C2B-1564-4A88-8B92-6B810DEDFE0A}" dt="2023-05-16T14:12:06.290" v="105" actId="20577"/>
          <ac:graphicFrameMkLst>
            <pc:docMk/>
            <pc:sldMk cId="451544889" sldId="2537"/>
            <ac:graphicFrameMk id="7" creationId="{00000000-0000-0000-0000-000000000000}"/>
          </ac:graphicFrameMkLst>
        </pc:graphicFrameChg>
      </pc:sldChg>
      <pc:sldChg chg="modSp add mod">
        <pc:chgData name="Segev, Jonathan" userId="7c67a1b0-8725-4553-8055-0888dbcaef94" providerId="ADAL" clId="{F6511C2B-1564-4A88-8B92-6B810DEDFE0A}" dt="2023-05-16T14:13:21.250" v="247" actId="207"/>
        <pc:sldMkLst>
          <pc:docMk/>
          <pc:sldMk cId="442071033" sldId="2538"/>
        </pc:sldMkLst>
        <pc:spChg chg="mod">
          <ac:chgData name="Segev, Jonathan" userId="7c67a1b0-8725-4553-8055-0888dbcaef94" providerId="ADAL" clId="{F6511C2B-1564-4A88-8B92-6B810DEDFE0A}" dt="2023-05-16T14:12:30.645" v="196" actId="207"/>
          <ac:spMkLst>
            <pc:docMk/>
            <pc:sldMk cId="442071033" sldId="2538"/>
            <ac:spMk id="98" creationId="{77AF3098-DF72-48B6-BA63-507FB60A86AE}"/>
          </ac:spMkLst>
        </pc:spChg>
        <pc:spChg chg="mod">
          <ac:chgData name="Segev, Jonathan" userId="7c67a1b0-8725-4553-8055-0888dbcaef94" providerId="ADAL" clId="{F6511C2B-1564-4A88-8B92-6B810DEDFE0A}" dt="2023-05-16T14:13:21.250" v="247" actId="207"/>
          <ac:spMkLst>
            <pc:docMk/>
            <pc:sldMk cId="442071033" sldId="2538"/>
            <ac:spMk id="99" creationId="{52DC9D0E-C34E-4678-B84B-3251B894A84D}"/>
          </ac:spMkLst>
        </pc:spChg>
        <pc:spChg chg="mod">
          <ac:chgData name="Segev, Jonathan" userId="7c67a1b0-8725-4553-8055-0888dbcaef94" providerId="ADAL" clId="{F6511C2B-1564-4A88-8B92-6B810DEDFE0A}" dt="2023-05-16T14:12:48.928" v="203" actId="207"/>
          <ac:spMkLst>
            <pc:docMk/>
            <pc:sldMk cId="442071033" sldId="2538"/>
            <ac:spMk id="104" creationId="{8ACC35D5-8B35-43CB-A9F1-9B1F5620CB3B}"/>
          </ac:spMkLst>
        </pc:spChg>
        <pc:cxnChg chg="mod">
          <ac:chgData name="Segev, Jonathan" userId="7c67a1b0-8725-4553-8055-0888dbcaef94" providerId="ADAL" clId="{F6511C2B-1564-4A88-8B92-6B810DEDFE0A}" dt="2023-05-16T14:12:41.370" v="202" actId="14100"/>
          <ac:cxnSpMkLst>
            <pc:docMk/>
            <pc:sldMk cId="442071033" sldId="2538"/>
            <ac:cxnSpMk id="44" creationId="{6CF7DF2C-4FF2-45EA-9E54-23DE7C8A2595}"/>
          </ac:cxnSpMkLst>
        </pc:cxnChg>
      </pc:sldChg>
      <pc:sldChg chg="modSp add mod">
        <pc:chgData name="Segev, Jonathan" userId="7c67a1b0-8725-4553-8055-0888dbcaef94" providerId="ADAL" clId="{F6511C2B-1564-4A88-8B92-6B810DEDFE0A}" dt="2023-05-16T14:18:25.365" v="566" actId="20577"/>
        <pc:sldMkLst>
          <pc:docMk/>
          <pc:sldMk cId="2757250653" sldId="2549"/>
        </pc:sldMkLst>
        <pc:spChg chg="mod">
          <ac:chgData name="Segev, Jonathan" userId="7c67a1b0-8725-4553-8055-0888dbcaef94" providerId="ADAL" clId="{F6511C2B-1564-4A88-8B92-6B810DEDFE0A}" dt="2023-05-16T14:18:25.365" v="566" actId="20577"/>
          <ac:spMkLst>
            <pc:docMk/>
            <pc:sldMk cId="2757250653" sldId="2549"/>
            <ac:spMk id="3" creationId="{F4989200-2622-46AD-AE0D-4E2448C695E7}"/>
          </ac:spMkLst>
        </pc:spChg>
      </pc:sldChg>
      <pc:sldChg chg="add">
        <pc:chgData name="Segev, Jonathan" userId="7c67a1b0-8725-4553-8055-0888dbcaef94" providerId="ADAL" clId="{F6511C2B-1564-4A88-8B92-6B810DEDFE0A}" dt="2023-05-16T14:11:46.464" v="92"/>
        <pc:sldMkLst>
          <pc:docMk/>
          <pc:sldMk cId="3882957814" sldId="2550"/>
        </pc:sldMkLst>
      </pc:sldChg>
      <pc:sldChg chg="add">
        <pc:chgData name="Segev, Jonathan" userId="7c67a1b0-8725-4553-8055-0888dbcaef94" providerId="ADAL" clId="{F6511C2B-1564-4A88-8B92-6B810DEDFE0A}" dt="2023-05-16T14:11:46.464" v="92"/>
        <pc:sldMkLst>
          <pc:docMk/>
          <pc:sldMk cId="1523464436" sldId="2551"/>
        </pc:sldMkLst>
      </pc:sldChg>
      <pc:sldMasterChg chg="modSp mod">
        <pc:chgData name="Segev, Jonathan" userId="7c67a1b0-8725-4553-8055-0888dbcaef94" providerId="ADAL" clId="{F6511C2B-1564-4A88-8B92-6B810DEDFE0A}" dt="2023-05-16T13:43:44.845" v="1" actId="6549"/>
        <pc:sldMasterMkLst>
          <pc:docMk/>
          <pc:sldMasterMk cId="0" sldId="2147483648"/>
        </pc:sldMasterMkLst>
        <pc:spChg chg="mod">
          <ac:chgData name="Segev, Jonathan" userId="7c67a1b0-8725-4553-8055-0888dbcaef94" providerId="ADAL" clId="{F6511C2B-1564-4A88-8B92-6B810DEDFE0A}" dt="2023-05-16T13:43:44.845"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695862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2023-05-16</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sz="1800" b="0" dirty="0"/>
              <a:t>TG Secretary affirmation vote</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36427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093504">
                  <a:extLst>
                    <a:ext uri="{9D8B030D-6E8A-4147-A177-3AD203B41FA5}">
                      <a16:colId xmlns:a16="http://schemas.microsoft.com/office/drawing/2014/main" val="218239561"/>
                    </a:ext>
                  </a:extLst>
                </a:gridCol>
                <a:gridCol w="1986479">
                  <a:extLst>
                    <a:ext uri="{9D8B030D-6E8A-4147-A177-3AD203B41FA5}">
                      <a16:colId xmlns:a16="http://schemas.microsoft.com/office/drawing/2014/main" val="20001"/>
                    </a:ext>
                  </a:extLst>
                </a:gridCol>
                <a:gridCol w="4719502">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endParaRPr lang="en-US" sz="1600" dirty="0"/>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11-23-569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dirty="0"/>
                        <a:t>11-23-248</a:t>
                      </a:r>
                    </a:p>
                  </a:txBody>
                  <a:tcPr marT="45712" marB="45712"/>
                </a:tc>
                <a:tc>
                  <a:txBody>
                    <a:bodyPr/>
                    <a:lstStyle/>
                    <a:p>
                      <a:endParaRPr lang="en-US" sz="1400" dirty="0"/>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11-23-415</a:t>
                      </a:r>
                    </a:p>
                  </a:txBody>
                  <a:tcPr marT="45712" marB="45712"/>
                </a:tc>
                <a:tc>
                  <a:txBody>
                    <a:bodyPr/>
                    <a:lstStyle/>
                    <a:p>
                      <a:endParaRPr lang="en-US" sz="1400" dirty="0"/>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r>
                        <a:rPr lang="en-US" sz="1400" dirty="0"/>
                        <a:t>11-23-698</a:t>
                      </a:r>
                    </a:p>
                  </a:txBody>
                  <a:tcPr marT="45712" marB="45712"/>
                </a:tc>
                <a:tc>
                  <a:txBody>
                    <a:bodyPr/>
                    <a:lstStyle/>
                    <a:p>
                      <a:endParaRPr lang="en-US" sz="1400" dirty="0"/>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kern="1200" dirty="0">
                          <a:solidFill>
                            <a:schemeClr val="dk1"/>
                          </a:solidFill>
                          <a:latin typeface="+mn-lt"/>
                          <a:ea typeface="+mn-ea"/>
                          <a:cs typeface="+mn-cs"/>
                        </a:rPr>
                        <a:t>11-23-864</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Spec. Framework Document (10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740672"/>
              </p:ext>
            </p:extLst>
          </p:nvPr>
        </p:nvGraphicFramePr>
        <p:xfrm>
          <a:off x="914401" y="1260086"/>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68427776"/>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11-22-864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March to May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11840263"/>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2662049"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561569" y="424972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308122"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3925559" y="2550713"/>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2071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May 30</a:t>
            </a:r>
            <a:r>
              <a:rPr lang="en-US" altLang="en-US" b="0" kern="0" baseline="30000" dirty="0"/>
              <a:t>th</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June 13</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June 27</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May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Completed SFD development.</a:t>
            </a:r>
          </a:p>
          <a:p>
            <a:pPr lvl="1">
              <a:buFont typeface="Arial" panose="020B0604020202020204" pitchFamily="34" charset="0"/>
              <a:buChar char="•"/>
            </a:pPr>
            <a:r>
              <a:rPr lang="en-US" dirty="0"/>
              <a:t>Reviewed Draft text proposals for PHY and MAC and adopted submissions into initial draft.</a:t>
            </a:r>
          </a:p>
          <a:p>
            <a:pPr lvl="1">
              <a:buFont typeface="Arial" panose="020B0604020202020204" pitchFamily="34" charset="0"/>
              <a:buChar char="•"/>
            </a:pPr>
            <a:r>
              <a:rPr lang="en-US" dirty="0"/>
              <a:t>Expected to generate 802.11bk draft 0.1 coming out of this meeting week.</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5745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https://web.cvent.com/event/c8c74da9-42ef-4650-bbf6-d33d40c6bedc/summary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Generate initial 802.11bk draft (D0.1).</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572506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8829578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115682</TotalTime>
  <Words>4958</Words>
  <Application>Microsoft Office PowerPoint</Application>
  <PresentationFormat>Widescreen</PresentationFormat>
  <Paragraphs>688</Paragraphs>
  <Slides>54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Calibri</vt:lpstr>
      <vt:lpstr>Monotype Sorts</vt:lpstr>
      <vt:lpstr>Montserrat</vt:lpstr>
      <vt:lpstr>Times</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Secretary Affirmation</vt:lpstr>
      <vt:lpstr>Review Submissions</vt:lpstr>
      <vt:lpstr>PowerPoint Presentation</vt:lpstr>
      <vt:lpstr>PowerPoint Presentation</vt:lpstr>
      <vt:lpstr>May IEEE Meeting –  May 16th</vt:lpstr>
      <vt:lpstr>Submission List for the May 16th meeting</vt:lpstr>
      <vt:lpstr>Review Submissions</vt:lpstr>
      <vt:lpstr>PowerPoint Presentation</vt:lpstr>
      <vt:lpstr>May IEEE Meeting –  May 17th</vt:lpstr>
      <vt:lpstr>Submission List for the March 17th meeting</vt:lpstr>
      <vt:lpstr>TGbk Projected Timeline</vt:lpstr>
      <vt:lpstr>Scheduled TGbk telecons</vt:lpstr>
      <vt:lpstr>May Meeting Progress and Targets Towards the May Meeting</vt:lpstr>
      <vt:lpstr>March Meeting Progress and Targets Towards the May Meeting</vt:lpstr>
      <vt:lpstr>Submission Pipeline</vt:lpstr>
      <vt:lpstr>AOB</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728</cp:revision>
  <cp:lastPrinted>1601-01-01T00:00:00Z</cp:lastPrinted>
  <dcterms:created xsi:type="dcterms:W3CDTF">2018-08-06T10:28:59Z</dcterms:created>
  <dcterms:modified xsi:type="dcterms:W3CDTF">2023-05-16T14:18:30Z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