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381" r:id="rId2"/>
    <p:sldId id="2382" r:id="rId3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  <a:srgbClr val="EAEAFA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79" autoAdjust="0"/>
    <p:restoredTop sz="95821" autoAdjust="0"/>
  </p:normalViewPr>
  <p:slideViewPr>
    <p:cSldViewPr>
      <p:cViewPr varScale="1">
        <p:scale>
          <a:sx n="106" d="100"/>
          <a:sy n="106" d="100"/>
        </p:scale>
        <p:origin x="2292" y="10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25665" y="83057"/>
            <a:ext cx="2106089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802.11-23/549r0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84731" y="20213"/>
            <a:ext cx="2106089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802.11-23/549r0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82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2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802.11-23/549r0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TIG </a:t>
            </a:r>
            <a:r>
              <a:rPr lang="en-US" altLang="ja-JP" dirty="0"/>
              <a:t>– May 2023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42900" y="1828800"/>
            <a:ext cx="8534400" cy="41910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Activities since March 2023: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Two teleconferences were held</a:t>
            </a:r>
          </a:p>
          <a:p>
            <a:pPr lvl="2">
              <a:buFont typeface="Arial"/>
              <a:buChar char="•"/>
            </a:pPr>
            <a:r>
              <a:rPr lang="en-US" sz="1600" dirty="0"/>
              <a:t>April 3, 2023</a:t>
            </a:r>
          </a:p>
          <a:p>
            <a:pPr lvl="2">
              <a:buFont typeface="Arial"/>
              <a:buChar char="•"/>
            </a:pPr>
            <a:r>
              <a:rPr lang="en-US" sz="1600" dirty="0"/>
              <a:t>April 24, 2023</a:t>
            </a:r>
          </a:p>
          <a:p>
            <a:pPr lvl="3">
              <a:buFont typeface="Arial"/>
              <a:buChar char="•"/>
            </a:pPr>
            <a:r>
              <a:rPr lang="en-US" sz="1400" dirty="0"/>
              <a:t>Minutes 11-23/663r0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Minutes for March 2023 Plenary: 11-23/564r0</a:t>
            </a:r>
          </a:p>
          <a:p>
            <a:pPr marL="457200" lvl="1" indent="0">
              <a:buNone/>
            </a:pPr>
            <a:endParaRPr lang="en-US" sz="800" dirty="0"/>
          </a:p>
          <a:p>
            <a:pPr>
              <a:buFont typeface="Arial"/>
              <a:buChar char="•"/>
            </a:pPr>
            <a:r>
              <a:rPr lang="en-US" dirty="0"/>
              <a:t>May 2023 meeting: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Goals:</a:t>
            </a:r>
          </a:p>
          <a:p>
            <a:pPr lvl="2">
              <a:buFont typeface="Arial"/>
              <a:buChar char="•"/>
            </a:pPr>
            <a:r>
              <a:rPr lang="en-US" dirty="0"/>
              <a:t>Technical submissions and discussions:</a:t>
            </a:r>
          </a:p>
          <a:p>
            <a:pPr lvl="3">
              <a:buFont typeface="Arial"/>
              <a:buChar char="•"/>
            </a:pPr>
            <a:r>
              <a:rPr lang="en-US" dirty="0"/>
              <a:t>Use Cases for AIML</a:t>
            </a:r>
          </a:p>
          <a:p>
            <a:pPr lvl="3">
              <a:buFont typeface="Arial"/>
              <a:buChar char="•"/>
            </a:pPr>
            <a:r>
              <a:rPr lang="en-US" dirty="0"/>
              <a:t>Technical report text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Discussion and straw poll on potential contribution to UHR SG for AIML related features</a:t>
            </a:r>
          </a:p>
          <a:p>
            <a:pPr lvl="2">
              <a:buFont typeface="Arial"/>
              <a:buChar char="•"/>
            </a:pPr>
            <a:r>
              <a:rPr lang="en-US" sz="1600" dirty="0"/>
              <a:t>Discussion will take place in the first AIML TIG meeting (Monday AM2)</a:t>
            </a:r>
          </a:p>
          <a:p>
            <a:pPr lvl="3">
              <a:buFont typeface="Arial"/>
              <a:buChar char="•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/>
              <a:t>D. Stanley, HP Enterprise</a:t>
            </a:r>
            <a:endParaRPr lang="en-US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8F0476F-A4BB-476C-A2BA-86325118121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87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TIG </a:t>
            </a:r>
            <a:r>
              <a:rPr lang="en-US" altLang="ja-JP" dirty="0"/>
              <a:t>– May 2023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42900" y="1828800"/>
            <a:ext cx="8534400" cy="4416426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May 2023 interim meeting:</a:t>
            </a:r>
            <a:endParaRPr lang="en-US" altLang="en-US" dirty="0"/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3 slots: operating in ET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Monday AM2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Wednesday AM2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Thursday AM1</a:t>
            </a: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Agenda: 11-23/550r0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/>
              <a:t>D. Stanley, HP Enterprise</a:t>
            </a:r>
            <a:endParaRPr lang="en-US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3876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359558</TotalTime>
  <Words>160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Default Design</vt:lpstr>
      <vt:lpstr>IEEE 802.11 AIML TIG – May 2023 Artificial Intelligence and Machine Learning </vt:lpstr>
      <vt:lpstr>IEEE 802.11 AIML TIG – May 2023 Artificial Intelligence and Machine Learning </vt:lpstr>
    </vt:vector>
  </TitlesOfParts>
  <Company>Aruba, an HPE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2018 WG11 Opening Plenary Snapshot slides</dc:title>
  <dc:creator>802.11CAC;dorothy.stanley@hpe.com</dc:creator>
  <cp:keywords>802.11</cp:keywords>
  <cp:lastModifiedBy>Xiaofei Wang</cp:lastModifiedBy>
  <cp:revision>3583</cp:revision>
  <cp:lastPrinted>2014-03-15T03:57:02Z</cp:lastPrinted>
  <dcterms:created xsi:type="dcterms:W3CDTF">1998-02-10T13:07:52Z</dcterms:created>
  <dcterms:modified xsi:type="dcterms:W3CDTF">2023-05-10T18:24:33Z</dcterms:modified>
</cp:coreProperties>
</file>