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57" r:id="rId3"/>
    <p:sldId id="268" r:id="rId4"/>
    <p:sldId id="265" r:id="rId5"/>
    <p:sldId id="269" r:id="rId6"/>
    <p:sldId id="260" r:id="rId7"/>
    <p:sldId id="261" r:id="rId8"/>
    <p:sldId id="262" r:id="rId9"/>
    <p:sldId id="263" r:id="rId10"/>
    <p:sldId id="283" r:id="rId11"/>
    <p:sldId id="284" r:id="rId12"/>
    <p:sldId id="287" r:id="rId13"/>
    <p:sldId id="288" r:id="rId14"/>
    <p:sldId id="289" r:id="rId15"/>
    <p:sldId id="295" r:id="rId16"/>
    <p:sldId id="294" r:id="rId17"/>
    <p:sldId id="293"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512" autoAdjust="0"/>
    <p:restoredTop sz="94660"/>
  </p:normalViewPr>
  <p:slideViewPr>
    <p:cSldViewPr>
      <p:cViewPr varScale="1">
        <p:scale>
          <a:sx n="162" d="100"/>
          <a:sy n="162" d="100"/>
        </p:scale>
        <p:origin x="378" y="14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5/8/2023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39782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802.11-23/0488r1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May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0/11-20-0174-00-0arc-epd-and-lpd-terminology-misalignment-in-ieee-std-802-1-and-802-11.pptx" TargetMode="External"/><Relationship Id="rId3" Type="http://schemas.openxmlformats.org/officeDocument/2006/relationships/hyperlink" Target="https://mentor.ieee.org/802.11/dcn/23/11-23-0468-01-0000-802revc-status-march-2023.ppt" TargetMode="External"/><Relationship Id="rId7" Type="http://schemas.openxmlformats.org/officeDocument/2006/relationships/hyperlink" Target="https://mentor.ieee.org/802.11/dcn/23/11-23-0773-00-0arc-802revc-topics-and-discussion-update.ppt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dcn/23/1-23-0010-04-Mntg-802-revc-proposed-resolutions.pdf" TargetMode="External"/><Relationship Id="rId5" Type="http://schemas.openxmlformats.org/officeDocument/2006/relationships/hyperlink" Target="https://mentor.ieee.org/802.1/dcn/23/1-23-0008-09-Mntg-802-revc-comments-wg-lb1-pdis.ods" TargetMode="External"/><Relationship Id="rId4" Type="http://schemas.openxmlformats.org/officeDocument/2006/relationships/hyperlink" Target="https://mentor.ieee.org/802.1/dcn/23/1-23-0009-07-Mntg-802-revc-editors-update.odp"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ARC-SC-agenda-May-8-2023</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2023-05-08</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8 May 2023</a:t>
            </a:r>
            <a:endParaRPr lang="en-GB" dirty="0"/>
          </a:p>
        </p:txBody>
      </p:sp>
      <p:sp>
        <p:nvSpPr>
          <p:cNvPr id="4098" name="Rectangle 2"/>
          <p:cNvSpPr>
            <a:spLocks noGrp="1" noChangeArrowheads="1"/>
          </p:cNvSpPr>
          <p:nvPr>
            <p:ph idx="1"/>
          </p:nvPr>
        </p:nvSpPr>
        <p:spPr>
          <a:xfrm>
            <a:off x="914401" y="1828800"/>
            <a:ext cx="10361084" cy="4570413"/>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t>April/May plan reminder:</a:t>
            </a:r>
          </a:p>
          <a:p>
            <a:pPr marL="857250" lvl="1" indent="-457200">
              <a:lnSpc>
                <a:spcPct val="90000"/>
              </a:lnSpc>
              <a:spcBef>
                <a:spcPts val="300"/>
              </a:spcBef>
              <a:spcAft>
                <a:spcPts val="0"/>
              </a:spcAft>
              <a:buFont typeface="Arial" panose="020B0604020202020204" pitchFamily="34" charset="0"/>
              <a:buChar char="•"/>
              <a:defRPr/>
            </a:pPr>
            <a:r>
              <a:rPr lang="en-US" sz="2400" dirty="0"/>
              <a:t>Teleconference on May 8 (today) to discuss/review ongoing IEEE Std 802 comment resolution</a:t>
            </a:r>
          </a:p>
          <a:p>
            <a:pPr marL="857250" lvl="1" indent="-457200">
              <a:lnSpc>
                <a:spcPct val="90000"/>
              </a:lnSpc>
              <a:spcBef>
                <a:spcPts val="300"/>
              </a:spcBef>
              <a:spcAft>
                <a:spcPts val="0"/>
              </a:spcAft>
              <a:buFont typeface="Arial" panose="020B0604020202020204" pitchFamily="34" charset="0"/>
              <a:buChar char="•"/>
              <a:defRPr/>
            </a:pPr>
            <a:r>
              <a:rPr lang="en-US" sz="2400" dirty="0"/>
              <a:t>Annex G discussion to resume at May plenary</a:t>
            </a:r>
          </a:p>
          <a:p>
            <a:pPr marL="457200" indent="-457200">
              <a:lnSpc>
                <a:spcPct val="90000"/>
              </a:lnSpc>
              <a:spcBef>
                <a:spcPts val="300"/>
              </a:spcBef>
              <a:spcAft>
                <a:spcPts val="0"/>
              </a:spcAft>
              <a:buFont typeface="Arial" panose="020B0604020202020204" pitchFamily="34" charset="0"/>
              <a:buChar char="•"/>
              <a:defRPr/>
            </a:pPr>
            <a:r>
              <a:rPr lang="en-US" sz="2800" dirty="0"/>
              <a:t>IEEE Std 802 comment resolution (slide 17)</a:t>
            </a:r>
          </a:p>
          <a:p>
            <a:pPr marL="457200" indent="-457200">
              <a:lnSpc>
                <a:spcPct val="90000"/>
              </a:lnSpc>
              <a:spcBef>
                <a:spcPts val="300"/>
              </a:spcBef>
              <a:spcAft>
                <a:spcPts val="0"/>
              </a:spcAft>
              <a:buFont typeface="Arial" panose="020B0604020202020204" pitchFamily="34" charset="0"/>
              <a:buChar char="•"/>
              <a:defRPr/>
            </a:pPr>
            <a:endParaRPr lang="en-US" sz="2800" dirty="0"/>
          </a:p>
          <a:p>
            <a:pPr marL="457200" indent="-457200">
              <a:lnSpc>
                <a:spcPct val="90000"/>
              </a:lnSpc>
              <a:spcBef>
                <a:spcPts val="0"/>
              </a:spcBef>
              <a:spcAft>
                <a:spcPts val="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754185"/>
            <a:ext cx="10361084" cy="4570415"/>
          </a:xfrm>
          <a:ln/>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sz="2000" b="1" dirty="0"/>
              <a:t>Related to IEEE Std 802 updates:</a:t>
            </a:r>
          </a:p>
          <a:p>
            <a:pPr marL="1143000" lvl="3" indent="-342900">
              <a:lnSpc>
                <a:spcPct val="90000"/>
              </a:lnSpc>
              <a:buFont typeface="Arial" pitchFamily="34" charset="0"/>
              <a:buChar char="•"/>
              <a:defRPr/>
            </a:pPr>
            <a:r>
              <a:rPr lang="en-US" sz="2000" b="1" dirty="0"/>
              <a:t>802.1AC mapping from ISS to 802.11 MAC SAP interface</a:t>
            </a:r>
          </a:p>
          <a:p>
            <a:pPr marL="1143000" lvl="3" indent="-342900">
              <a:lnSpc>
                <a:spcPct val="90000"/>
              </a:lnSpc>
              <a:buFont typeface="Arial" pitchFamily="34" charset="0"/>
              <a:buChar char="•"/>
              <a:defRPr/>
            </a:pPr>
            <a:r>
              <a:rPr lang="en-US" sz="2000" b="1" dirty="0"/>
              <a:t>Consider any changes to remove 802.2/LLC terms?</a:t>
            </a:r>
          </a:p>
          <a:p>
            <a:pPr marL="1143000" lvl="3" indent="-342900">
              <a:lnSpc>
                <a:spcPct val="90000"/>
              </a:lnSpc>
              <a:buFont typeface="Arial" pitchFamily="34" charset="0"/>
              <a:buChar char="•"/>
              <a:defRPr/>
            </a:pPr>
            <a:r>
              <a:rPr lang="en-US" sz="2000" b="1" dirty="0"/>
              <a:t>Clarifying EPD/LPD: </a:t>
            </a:r>
            <a:r>
              <a:rPr lang="en-US" sz="2000" dirty="0">
                <a:hlinkClick r:id="rId3"/>
              </a:rPr>
              <a:t>11-20/0174r0</a:t>
            </a:r>
            <a:endParaRPr lang="en-US" sz="2000" b="1" dirty="0">
              <a:solidFill>
                <a:schemeClr val="accent2">
                  <a:lumMod val="75000"/>
                </a:schemeClr>
              </a:solidFill>
            </a:endParaRPr>
          </a:p>
          <a:p>
            <a:pPr marL="685800" lvl="2" indent="-342900">
              <a:lnSpc>
                <a:spcPct val="90000"/>
              </a:lnSpc>
              <a:buFont typeface="Arial" pitchFamily="34" charset="0"/>
              <a:buChar char="•"/>
              <a:defRPr/>
            </a:pPr>
            <a:r>
              <a:rPr lang="en-US" sz="2000" b="1" dirty="0"/>
              <a:t>“What is a STA?” (per </a:t>
            </a:r>
            <a:r>
              <a:rPr lang="en-US" sz="2000" b="1" dirty="0" err="1"/>
              <a:t>REVmd</a:t>
            </a:r>
            <a:r>
              <a:rPr lang="en-US" sz="2000" b="1" dirty="0"/>
              <a:t> discussion: </a:t>
            </a:r>
            <a:r>
              <a:rPr lang="en-US" sz="2000" b="1" dirty="0">
                <a:solidFill>
                  <a:schemeClr val="accent2">
                    <a:lumMod val="75000"/>
                  </a:schemeClr>
                </a:solidFill>
                <a:hlinkClick r:id="rId4">
                  <a:extLst>
                    <a:ext uri="{A12FA001-AC4F-418D-AE19-62706E023703}">
                      <ahyp:hlinkClr xmlns:ahyp="http://schemas.microsoft.com/office/drawing/2018/hyperlinkcolor" val="tx"/>
                    </a:ext>
                  </a:extLst>
                </a:hlinkClick>
              </a:rPr>
              <a:t>11-19/0106r0</a:t>
            </a:r>
            <a:r>
              <a:rPr lang="en-US" sz="2000" b="1" dirty="0"/>
              <a:t>)</a:t>
            </a:r>
          </a:p>
          <a:p>
            <a:pPr marL="685800" lvl="2" indent="-342900">
              <a:lnSpc>
                <a:spcPct val="90000"/>
              </a:lnSpc>
              <a:buFont typeface="Arial" pitchFamily="34" charset="0"/>
              <a:buChar char="•"/>
              <a:defRPr/>
            </a:pPr>
            <a:r>
              <a:rPr lang="en-US" sz="2000" b="1" dirty="0"/>
              <a:t>Off-channel TDLS architecture</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dirty="0"/>
              <a:t>One aspect is how MAC address is set/controlled – related to IEEE 1609/</a:t>
            </a:r>
            <a:r>
              <a:rPr lang="en-US" sz="2000" b="1" dirty="0" err="1"/>
              <a:t>TGbd</a:t>
            </a:r>
            <a:r>
              <a:rPr lang="en-US" sz="2000" b="1" dirty="0"/>
              <a:t>  activities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IEEE Std 802 revision</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a:lnSpc>
                <a:spcPct val="90000"/>
              </a:lnSpc>
              <a:spcBef>
                <a:spcPts val="0"/>
              </a:spcBef>
              <a:spcAft>
                <a:spcPts val="600"/>
              </a:spcAft>
              <a:buFont typeface="Arial" panose="020B0604020202020204" pitchFamily="34" charset="0"/>
              <a:buChar char="•"/>
              <a:defRPr/>
            </a:pPr>
            <a:r>
              <a:rPr lang="en-US" sz="2200" dirty="0"/>
              <a:t>IEEE Std 802 is undergoing a revision update</a:t>
            </a:r>
          </a:p>
          <a:p>
            <a:pPr lvl="1">
              <a:lnSpc>
                <a:spcPct val="90000"/>
              </a:lnSpc>
              <a:spcBef>
                <a:spcPts val="0"/>
              </a:spcBef>
              <a:spcAft>
                <a:spcPts val="600"/>
              </a:spcAft>
              <a:buFont typeface="Arial" panose="020B0604020202020204" pitchFamily="34" charset="0"/>
              <a:buChar char="•"/>
              <a:defRPr/>
            </a:pPr>
            <a:r>
              <a:rPr lang="en-US" dirty="0"/>
              <a:t>Background information/status is here: </a:t>
            </a:r>
            <a:r>
              <a:rPr lang="en-US" dirty="0">
                <a:hlinkClick r:id="rId3"/>
              </a:rPr>
              <a:t>11-23/0468r1</a:t>
            </a:r>
            <a:r>
              <a:rPr lang="en-US" dirty="0"/>
              <a:t> </a:t>
            </a:r>
          </a:p>
          <a:p>
            <a:pPr lvl="1">
              <a:lnSpc>
                <a:spcPct val="90000"/>
              </a:lnSpc>
              <a:spcBef>
                <a:spcPts val="0"/>
              </a:spcBef>
              <a:spcAft>
                <a:spcPts val="600"/>
              </a:spcAft>
              <a:buFont typeface="Arial" panose="020B0604020202020204" pitchFamily="34" charset="0"/>
              <a:buChar char="•"/>
              <a:defRPr/>
            </a:pPr>
            <a:r>
              <a:rPr lang="en-US" dirty="0"/>
              <a:t>802.1 is handling the official process, and is holding a Working Group letter ballot</a:t>
            </a:r>
          </a:p>
          <a:p>
            <a:pPr>
              <a:lnSpc>
                <a:spcPct val="90000"/>
              </a:lnSpc>
              <a:spcBef>
                <a:spcPts val="0"/>
              </a:spcBef>
              <a:spcAft>
                <a:spcPts val="600"/>
              </a:spcAft>
              <a:buFont typeface="Arial" panose="020B0604020202020204" pitchFamily="34" charset="0"/>
              <a:buChar char="•"/>
              <a:defRPr/>
            </a:pPr>
            <a:r>
              <a:rPr lang="en-US" sz="2200" dirty="0"/>
              <a:t>WG11 (802.11) held a comment collection, comments were submitted via the Chair to 802.1’s process</a:t>
            </a:r>
          </a:p>
          <a:p>
            <a:pPr>
              <a:lnSpc>
                <a:spcPct val="90000"/>
              </a:lnSpc>
              <a:spcBef>
                <a:spcPts val="0"/>
              </a:spcBef>
              <a:spcAft>
                <a:spcPts val="600"/>
              </a:spcAft>
              <a:buFont typeface="Arial" panose="020B0604020202020204" pitchFamily="34" charset="0"/>
              <a:buChar char="•"/>
              <a:defRPr/>
            </a:pPr>
            <a:r>
              <a:rPr lang="en-US" sz="2200" dirty="0"/>
              <a:t>Review the status of 802.1 work, and our comments in particular:</a:t>
            </a:r>
          </a:p>
          <a:p>
            <a:pPr lvl="1">
              <a:lnSpc>
                <a:spcPct val="90000"/>
              </a:lnSpc>
              <a:spcBef>
                <a:spcPts val="0"/>
              </a:spcBef>
              <a:spcAft>
                <a:spcPts val="600"/>
              </a:spcAft>
              <a:buFont typeface="Arial" panose="020B0604020202020204" pitchFamily="34" charset="0"/>
              <a:buChar char="•"/>
              <a:defRPr/>
            </a:pPr>
            <a:r>
              <a:rPr lang="en-US" sz="1800" dirty="0"/>
              <a:t>Note these are on 802.1’s Mentor…</a:t>
            </a:r>
          </a:p>
          <a:p>
            <a:pPr lvl="1">
              <a:lnSpc>
                <a:spcPct val="90000"/>
              </a:lnSpc>
              <a:spcBef>
                <a:spcPts val="0"/>
              </a:spcBef>
              <a:spcAft>
                <a:spcPts val="600"/>
              </a:spcAft>
              <a:buFont typeface="Arial" panose="020B0604020202020204" pitchFamily="34" charset="0"/>
              <a:buChar char="•"/>
              <a:defRPr/>
            </a:pPr>
            <a:r>
              <a:rPr lang="en-US" sz="1800" dirty="0">
                <a:hlinkClick r:id="rId4"/>
              </a:rPr>
              <a:t>https://mentor.ieee.org/802.1/dcn/23/1-23-0009-07-Mntg-802-revc-editors-update.odp</a:t>
            </a:r>
            <a:r>
              <a:rPr lang="en-US" sz="1800" dirty="0"/>
              <a:t> </a:t>
            </a:r>
          </a:p>
          <a:p>
            <a:pPr lvl="1">
              <a:lnSpc>
                <a:spcPct val="90000"/>
              </a:lnSpc>
              <a:spcBef>
                <a:spcPts val="0"/>
              </a:spcBef>
              <a:spcAft>
                <a:spcPts val="600"/>
              </a:spcAft>
              <a:buFont typeface="Arial" panose="020B0604020202020204" pitchFamily="34" charset="0"/>
              <a:buChar char="•"/>
              <a:defRPr/>
            </a:pPr>
            <a:r>
              <a:rPr lang="en-US" sz="1800" dirty="0">
                <a:hlinkClick r:id="rId5"/>
              </a:rPr>
              <a:t>https://mentor.ieee.org/802.1/dcn/23/1-23-0008-09-Mntg-802-revc-comments-wg-lb1-pdis.ods</a:t>
            </a:r>
            <a:r>
              <a:rPr lang="en-US" sz="1800" dirty="0"/>
              <a:t> </a:t>
            </a:r>
          </a:p>
          <a:p>
            <a:pPr lvl="1">
              <a:lnSpc>
                <a:spcPct val="90000"/>
              </a:lnSpc>
              <a:spcBef>
                <a:spcPts val="0"/>
              </a:spcBef>
              <a:spcAft>
                <a:spcPts val="600"/>
              </a:spcAft>
              <a:buFont typeface="Arial" panose="020B0604020202020204" pitchFamily="34" charset="0"/>
              <a:buChar char="•"/>
              <a:defRPr/>
            </a:pPr>
            <a:r>
              <a:rPr lang="en-US" sz="1800" dirty="0">
                <a:hlinkClick r:id="rId6"/>
              </a:rPr>
              <a:t>https://mentor.ieee.org/802.1/dcn/23/1-23-0010-04-Mntg-802-revc-proposed-resolutions.pdf</a:t>
            </a:r>
            <a:r>
              <a:rPr lang="en-US" sz="1800" dirty="0"/>
              <a:t> </a:t>
            </a:r>
          </a:p>
          <a:p>
            <a:pPr>
              <a:lnSpc>
                <a:spcPct val="90000"/>
              </a:lnSpc>
              <a:spcBef>
                <a:spcPts val="0"/>
              </a:spcBef>
              <a:spcAft>
                <a:spcPts val="600"/>
              </a:spcAft>
              <a:buFont typeface="Arial" panose="020B0604020202020204" pitchFamily="34" charset="0"/>
              <a:buChar char="•"/>
              <a:defRPr/>
            </a:pPr>
            <a:r>
              <a:rPr lang="en-US" sz="2200" dirty="0"/>
              <a:t>Report and discussion items from our liaison: </a:t>
            </a:r>
            <a:r>
              <a:rPr lang="en-US" sz="2200" b="0" dirty="0">
                <a:hlinkClick r:id="rId7"/>
              </a:rPr>
              <a:t>11-23/0773r0</a:t>
            </a:r>
            <a:r>
              <a:rPr lang="en-US" sz="2200" b="0" dirty="0"/>
              <a:t> (Joseph Levy)</a:t>
            </a:r>
          </a:p>
          <a:p>
            <a:pPr>
              <a:lnSpc>
                <a:spcPct val="90000"/>
              </a:lnSpc>
              <a:spcBef>
                <a:spcPts val="0"/>
              </a:spcBef>
              <a:spcAft>
                <a:spcPts val="600"/>
              </a:spcAft>
              <a:buFont typeface="Arial" panose="020B0604020202020204" pitchFamily="34" charset="0"/>
              <a:buChar char="•"/>
              <a:defRPr/>
            </a:pPr>
            <a:r>
              <a:rPr lang="en-US" sz="2200" dirty="0"/>
              <a:t>Also, ARC should consider “ripple effect” and cleanup:</a:t>
            </a:r>
          </a:p>
          <a:p>
            <a:pPr marL="1143000" lvl="3" indent="-342900">
              <a:lnSpc>
                <a:spcPct val="90000"/>
              </a:lnSpc>
              <a:spcBef>
                <a:spcPts val="0"/>
              </a:spcBef>
              <a:spcAft>
                <a:spcPts val="600"/>
              </a:spcAft>
              <a:buFont typeface="Arial" pitchFamily="34" charset="0"/>
              <a:buChar char="•"/>
              <a:defRPr/>
            </a:pPr>
            <a:r>
              <a:rPr lang="en-US" sz="2000" dirty="0"/>
              <a:t>Review 802.1AC mapping from ISS to 802.11 MAC SAP interface</a:t>
            </a:r>
          </a:p>
          <a:p>
            <a:pPr marL="1143000" lvl="3" indent="-342900">
              <a:lnSpc>
                <a:spcPct val="90000"/>
              </a:lnSpc>
              <a:spcBef>
                <a:spcPts val="0"/>
              </a:spcBef>
              <a:spcAft>
                <a:spcPts val="600"/>
              </a:spcAft>
              <a:buFont typeface="Arial" pitchFamily="34" charset="0"/>
              <a:buChar char="•"/>
              <a:defRPr/>
            </a:pPr>
            <a:r>
              <a:rPr lang="en-US" sz="2000" kern="0" dirty="0"/>
              <a:t>Consider any changes to remove 802.2/LLC terms?</a:t>
            </a:r>
          </a:p>
          <a:p>
            <a:pPr marL="1143000" lvl="3" indent="-342900">
              <a:lnSpc>
                <a:spcPct val="90000"/>
              </a:lnSpc>
              <a:spcBef>
                <a:spcPts val="0"/>
              </a:spcBef>
              <a:spcAft>
                <a:spcPts val="600"/>
              </a:spcAft>
              <a:buFont typeface="Arial" pitchFamily="34" charset="0"/>
              <a:buChar char="•"/>
              <a:defRPr/>
            </a:pPr>
            <a:r>
              <a:rPr lang="en-US" sz="2000" kern="0" dirty="0"/>
              <a:t>Clarifying EPD/LPD: </a:t>
            </a:r>
            <a:r>
              <a:rPr lang="en-US" sz="2000" kern="0" dirty="0">
                <a:hlinkClick r:id="rId8"/>
              </a:rPr>
              <a:t>11-20/0174r0</a:t>
            </a:r>
            <a:endParaRPr lang="en-US" sz="2000" kern="0" dirty="0">
              <a:solidFill>
                <a:schemeClr val="accent2">
                  <a:lumMod val="75000"/>
                </a:schemeClr>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8 May 2023,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8 May 2023 Teleconference</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5357111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a:t>
            </a:r>
            <a:r>
              <a:rPr lang="en-US" altLang="en-US" sz="1800" b="1" dirty="0" err="1">
                <a:solidFill>
                  <a:schemeClr val="tx1"/>
                </a:solidFill>
                <a:latin typeface="Calibri" panose="020F0502020204030204" pitchFamily="34" charset="0"/>
                <a:cs typeface="Calibri" panose="020F0502020204030204" pitchFamily="34" charset="0"/>
              </a:rPr>
              <a:t>immediatly</a:t>
            </a:r>
            <a:r>
              <a:rPr lang="en-US" altLang="en-US" sz="1800" b="1" dirty="0">
                <a:solidFill>
                  <a:schemeClr val="tx1"/>
                </a:solidFill>
                <a:latin typeface="Calibri" panose="020F0502020204030204" pitchFamily="34" charset="0"/>
                <a:cs typeface="Calibri" panose="020F0502020204030204" pitchFamily="34" charset="0"/>
              </a:rPr>
              <a: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7127</TotalTime>
  <Words>1857</Words>
  <Application>Microsoft Office PowerPoint</Application>
  <PresentationFormat>Widescreen</PresentationFormat>
  <Paragraphs>176</Paragraphs>
  <Slides>17</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4" baseType="lpstr">
      <vt:lpstr>Arial</vt:lpstr>
      <vt:lpstr>Calibri</vt:lpstr>
      <vt:lpstr>Helvetica</vt:lpstr>
      <vt:lpstr>Monotype Sorts</vt:lpstr>
      <vt:lpstr>Times New Roman</vt:lpstr>
      <vt:lpstr>Office Theme</vt:lpstr>
      <vt:lpstr>Document</vt:lpstr>
      <vt:lpstr>ARC-SC-agenda-May-8-2023</vt:lpstr>
      <vt:lpstr>Abstract</vt:lpstr>
      <vt:lpstr>IEEE 802.11   Architecture Standing Committee</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8 May 2023</vt:lpstr>
      <vt:lpstr>ARC (Architecture) – Other</vt:lpstr>
      <vt:lpstr>IEEE Std 802 revision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90</cp:revision>
  <cp:lastPrinted>1601-01-01T00:00:00Z</cp:lastPrinted>
  <dcterms:created xsi:type="dcterms:W3CDTF">2021-01-26T19:12:38Z</dcterms:created>
  <dcterms:modified xsi:type="dcterms:W3CDTF">2023-05-08T16:45:47Z</dcterms:modified>
</cp:coreProperties>
</file>