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9"/>
  </p:notesMasterIdLst>
  <p:handoutMasterIdLst>
    <p:handoutMasterId r:id="rId210"/>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2" r:id="rId207"/>
    <p:sldId id="1261" r:id="rId20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100" dt="2024-05-08T16:25:40.7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7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16" Type="http://schemas.microsoft.com/office/2015/10/relationships/revisionInfo" Target="revisionInfo.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tableStyles" Target="tableStyles.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notesMaster" Target="notesMasters/notesMaster1.xml"/><Relationship Id="rId190" Type="http://schemas.openxmlformats.org/officeDocument/2006/relationships/slide" Target="slides/slide186.xml"/><Relationship Id="rId204" Type="http://schemas.openxmlformats.org/officeDocument/2006/relationships/slide" Target="slides/slide200.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handoutMaster" Target="handoutMasters/handoutMaster1.xml"/><Relationship Id="rId215" Type="http://schemas.microsoft.com/office/2016/11/relationships/changesInfo" Target="changesInfos/changesInfo1.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presProps" Target="presProps.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viewProps" Target="viewProps.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theme" Target="theme/theme1.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modMainMaster">
      <pc:chgData name="Alfred Asterjadhi" userId="39de57b9-85c0-4fd1-aaac-8ca2b6560ad0" providerId="ADAL" clId="{36BF8B3F-75FE-4A0F-BC3A-B69A7D9732F7}" dt="2024-05-08T16:52:16.930" v="3317" actId="207"/>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5-08T16:25:11.612" v="3278"/>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mod">
          <ac:chgData name="Alfred Asterjadhi" userId="39de57b9-85c0-4fd1-aaac-8ca2b6560ad0" providerId="ADAL" clId="{36BF8B3F-75FE-4A0F-BC3A-B69A7D9732F7}" dt="2024-05-08T16:25:11.612" v="3278"/>
          <ac:spMkLst>
            <pc:docMk/>
            <pc:sldMk cId="3550500018" sldId="1258"/>
            <ac:spMk id="6" creationId="{3ABF8DFC-3C83-6EBE-F513-4B5FD8FC823B}"/>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5-08T16:52:16.930" v="3317" actId="207"/>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5-08T16:52:16.930" v="3317" actId="207"/>
          <ac:spMkLst>
            <pc:docMk/>
            <pc:sldMk cId="3014464812" sldId="1259"/>
            <ac:spMk id="3" creationId="{15B06966-A502-80FA-16A5-81986652AE22}"/>
          </ac:spMkLst>
        </pc:spChg>
        <pc:spChg chg="mod">
          <ac:chgData name="Alfred Asterjadhi" userId="39de57b9-85c0-4fd1-aaac-8ca2b6560ad0" providerId="ADAL" clId="{36BF8B3F-75FE-4A0F-BC3A-B69A7D9732F7}" dt="2024-05-08T16:25:22.235" v="3282"/>
          <ac:spMkLst>
            <pc:docMk/>
            <pc:sldMk cId="3014464812" sldId="1259"/>
            <ac:spMk id="6" creationId="{FE16CE31-A6D3-44E2-0257-B9636FAB81AA}"/>
          </ac:spMkLst>
        </pc:spChg>
      </pc:sldChg>
      <pc:sldChg chg="modSp add mod">
        <pc:chgData name="Alfred Asterjadhi" userId="39de57b9-85c0-4fd1-aaac-8ca2b6560ad0" providerId="ADAL" clId="{36BF8B3F-75FE-4A0F-BC3A-B69A7D9732F7}" dt="2024-05-08T16:25:15.450" v="3281" actId="20577"/>
        <pc:sldMkLst>
          <pc:docMk/>
          <pc:sldMk cId="2706869825" sldId="1260"/>
        </pc:sldMkLst>
        <pc:spChg chg="mod">
          <ac:chgData name="Alfred Asterjadhi" userId="39de57b9-85c0-4fd1-aaac-8ca2b6560ad0" providerId="ADAL" clId="{36BF8B3F-75FE-4A0F-BC3A-B69A7D9732F7}" dt="2024-05-08T16:25:15.450" v="3281" actId="20577"/>
          <ac:spMkLst>
            <pc:docMk/>
            <pc:sldMk cId="2706869825" sldId="1260"/>
            <ac:spMk id="6" creationId="{4B4587F6-4975-6B16-6F2D-EF34E3777A4B}"/>
          </ac:spMkLst>
        </pc:spChg>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modSp new mod">
        <pc:chgData name="Alfred Asterjadhi" userId="39de57b9-85c0-4fd1-aaac-8ca2b6560ad0" providerId="ADAL" clId="{36BF8B3F-75FE-4A0F-BC3A-B69A7D9732F7}" dt="2024-05-08T16:26:18.119" v="3315" actId="20577"/>
        <pc:sldMkLst>
          <pc:docMk/>
          <pc:sldMk cId="1478783371" sldId="1261"/>
        </pc:sldMkLst>
        <pc:spChg chg="mod">
          <ac:chgData name="Alfred Asterjadhi" userId="39de57b9-85c0-4fd1-aaac-8ca2b6560ad0" providerId="ADAL" clId="{36BF8B3F-75FE-4A0F-BC3A-B69A7D9732F7}" dt="2024-05-08T16:26:18.119" v="3315" actId="20577"/>
          <ac:spMkLst>
            <pc:docMk/>
            <pc:sldMk cId="1478783371" sldId="1261"/>
            <ac:spMk id="2" creationId="{F631EB4E-2A35-6721-AF1B-074F829A43D2}"/>
          </ac:spMkLst>
        </pc:spChg>
        <pc:spChg chg="mod">
          <ac:chgData name="Alfred Asterjadhi" userId="39de57b9-85c0-4fd1-aaac-8ca2b6560ad0" providerId="ADAL" clId="{36BF8B3F-75FE-4A0F-BC3A-B69A7D9732F7}" dt="2024-04-17T17:56:49.195" v="3030" actId="20577"/>
          <ac:spMkLst>
            <pc:docMk/>
            <pc:sldMk cId="1478783371" sldId="1261"/>
            <ac:spMk id="3" creationId="{7361A77E-0879-EC85-630A-70C5CF49D076}"/>
          </ac:spMkLst>
        </pc:spChg>
        <pc:spChg chg="mod">
          <ac:chgData name="Alfred Asterjadhi" userId="39de57b9-85c0-4fd1-aaac-8ca2b6560ad0" providerId="ADAL" clId="{36BF8B3F-75FE-4A0F-BC3A-B69A7D9732F7}" dt="2024-05-08T16:25:33.146" v="3283"/>
          <ac:spMkLst>
            <pc:docMk/>
            <pc:sldMk cId="1478783371" sldId="1261"/>
            <ac:spMk id="6" creationId="{28CED866-E5E8-337F-938F-0E4C3BD43F97}"/>
          </ac:spMkLst>
        </pc:spChg>
      </pc:sldChg>
      <pc:sldChg chg="modSp add mod">
        <pc:chgData name="Alfred Asterjadhi" userId="39de57b9-85c0-4fd1-aaac-8ca2b6560ad0" providerId="ADAL" clId="{36BF8B3F-75FE-4A0F-BC3A-B69A7D9732F7}" dt="2024-05-08T16:26:10.338" v="3313" actId="20577"/>
        <pc:sldMkLst>
          <pc:docMk/>
          <pc:sldMk cId="1930108588" sldId="1262"/>
        </pc:sldMkLst>
        <pc:spChg chg="mod">
          <ac:chgData name="Alfred Asterjadhi" userId="39de57b9-85c0-4fd1-aaac-8ca2b6560ad0" providerId="ADAL" clId="{36BF8B3F-75FE-4A0F-BC3A-B69A7D9732F7}" dt="2024-05-08T16:25:43.192" v="3285" actId="20577"/>
          <ac:spMkLst>
            <pc:docMk/>
            <pc:sldMk cId="1930108588" sldId="1262"/>
            <ac:spMk id="2" creationId="{42854970-17D9-6F05-4C71-EBC4E41912A3}"/>
          </ac:spMkLst>
        </pc:spChg>
        <pc:spChg chg="mod">
          <ac:chgData name="Alfred Asterjadhi" userId="39de57b9-85c0-4fd1-aaac-8ca2b6560ad0" providerId="ADAL" clId="{36BF8B3F-75FE-4A0F-BC3A-B69A7D9732F7}" dt="2024-05-08T16:26:10.338" v="3313" actId="20577"/>
          <ac:spMkLst>
            <pc:docMk/>
            <pc:sldMk cId="1930108588" sldId="1262"/>
            <ac:spMk id="3" creationId="{15B06966-A502-80FA-16A5-81986652AE22}"/>
          </ac:spMkLst>
        </pc:spChg>
      </pc:sldChg>
      <pc:sldMasterChg chg="modSp mod">
        <pc:chgData name="Alfred Asterjadhi" userId="39de57b9-85c0-4fd1-aaac-8ca2b6560ad0" providerId="ADAL" clId="{36BF8B3F-75FE-4A0F-BC3A-B69A7D9732F7}" dt="2024-05-08T16:25:01.556" v="3277" actId="20577"/>
        <pc:sldMasterMkLst>
          <pc:docMk/>
          <pc:sldMasterMk cId="0" sldId="2147483648"/>
        </pc:sldMasterMkLst>
        <pc:spChg chg="mod">
          <ac:chgData name="Alfred Asterjadhi" userId="39de57b9-85c0-4fd1-aaac-8ca2b6560ad0" providerId="ADAL" clId="{36BF8B3F-75FE-4A0F-BC3A-B69A7D9732F7}" dt="2024-05-08T16:25:01.556" v="3277"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8" Type="http://schemas.openxmlformats.org/officeDocument/2006/relationships/hyperlink" Target="https://mentor.ieee.org/802.11/dcn/24/11-24-0364-02-00be-sa1-resolution-for-cids-assigned-to-sanket.docx" TargetMode="External"/><Relationship Id="rId13" Type="http://schemas.openxmlformats.org/officeDocument/2006/relationships/hyperlink" Target="https://mentor.ieee.org/802.11/dcn/24/11-24-0289-04-00be-tgbe-sa1-security-comment-resolutions.docx" TargetMode="External"/><Relationship Id="rId18" Type="http://schemas.openxmlformats.org/officeDocument/2006/relationships/hyperlink" Target="https://mentor.ieee.org/802.11/dcn/24/11-24-0357-02-00be-initial-sa-ballot-cr-for-35-3-21-2.docx" TargetMode="External"/><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12" Type="http://schemas.openxmlformats.org/officeDocument/2006/relationships/hyperlink" Target="https://mentor.ieee.org/802.11/dcn/24/11-24-0371-02-00be-d5-0-cr-for-cids-on-r-twt-part-1.docx" TargetMode="External"/><Relationship Id="rId17" Type="http://schemas.openxmlformats.org/officeDocument/2006/relationships/hyperlink" Target="https://mentor.ieee.org/802.11/dcn/24/11-24-0353-05-00be-d5-0-cr-for-ml-reconfiguration-part-2.docx" TargetMode="External"/><Relationship Id="rId2" Type="http://schemas.openxmlformats.org/officeDocument/2006/relationships/hyperlink" Target="https://mentor.ieee.org/802.11/dcn/24/11-24-0329-01-00be-sb1-sounding-segmentation.docx" TargetMode="External"/><Relationship Id="rId16" Type="http://schemas.openxmlformats.org/officeDocument/2006/relationships/hyperlink" Target="https://mentor.ieee.org/802.11/dcn/24/11-24-0738-01-00be-d5-0-cr-for-cid-22412.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11" Type="http://schemas.openxmlformats.org/officeDocument/2006/relationships/hyperlink" Target="https://mentor.ieee.org/802.11/dcn/24/11-24-0353-03-00be-d5-0-cr-for-ml-reconfiguration-part-2.docx" TargetMode="External"/><Relationship Id="rId5" Type="http://schemas.openxmlformats.org/officeDocument/2006/relationships/hyperlink" Target="https://mentor.ieee.org/802.11/dcn/24/11-24-0335-03-00be-isab-cids-on-p2p.docx" TargetMode="External"/><Relationship Id="rId15" Type="http://schemas.openxmlformats.org/officeDocument/2006/relationships/hyperlink" Target="https://mentor.ieee.org/802.11/dcn/24/11-24-0739-01-00be-sa-ballot-cr-for-cid-22202.docx" TargetMode="External"/><Relationship Id="rId10" Type="http://schemas.openxmlformats.org/officeDocument/2006/relationships/hyperlink" Target="https://mentor.ieee.org/802.11/dcn/24/11-24-0703-00-00be-initsa-cr-for-negotiation-of-ttlm.docx" TargetMode="External"/><Relationship Id="rId19" Type="http://schemas.openxmlformats.org/officeDocument/2006/relationships/hyperlink" Target="https://mentor.ieee.org/802.11/dcn/24/11-24-0578-01-00be-channel-usage.docx" TargetMode="External"/><Relationship Id="rId4" Type="http://schemas.openxmlformats.org/officeDocument/2006/relationships/hyperlink" Target="https://mentor.ieee.org/802.11/dcn/24/11-24-0364-01-00be-sa1-resolution-for-cids-assigned-to-sanket.docx" TargetMode="External"/><Relationship Id="rId9" Type="http://schemas.openxmlformats.org/officeDocument/2006/relationships/hyperlink" Target="https://mentor.ieee.org/802.11/dcn/24/11-24-0540-01-00be-proposed-resolution-for-cid-22367.docx" TargetMode="External"/><Relationship Id="rId14" Type="http://schemas.openxmlformats.org/officeDocument/2006/relationships/hyperlink" Target="https://mentor.ieee.org/802.11/dcn/24/11-24-0364-04-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&amp; 22376, 22393, 22394 in </a:t>
            </a:r>
            <a:r>
              <a:rPr lang="en-US" sz="1200" b="0" dirty="0">
                <a:cs typeface="Times New Roman" panose="02020603050405020304" pitchFamily="18" charset="0"/>
                <a:hlinkClick r:id="rId3"/>
              </a:rPr>
              <a:t>11-24/305r4</a:t>
            </a:r>
            <a:r>
              <a:rPr lang="en-US" sz="1200" b="0" dirty="0">
                <a:cs typeface="Times New Roman" panose="02020603050405020304" pitchFamily="18" charset="0"/>
              </a:rPr>
              <a:t> &amp; 22016, 22017, 22229 in </a:t>
            </a:r>
            <a:r>
              <a:rPr lang="en-US" sz="1200" b="0" dirty="0">
                <a:cs typeface="Times New Roman" panose="02020603050405020304" pitchFamily="18" charset="0"/>
                <a:hlinkClick r:id="rId4"/>
              </a:rPr>
              <a:t>11-24/364r1</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22206 in </a:t>
            </a:r>
            <a:r>
              <a:rPr lang="en-US" sz="1200" b="0" dirty="0">
                <a:cs typeface="Times New Roman" panose="02020603050405020304" pitchFamily="18" charset="0"/>
                <a:hlinkClick r:id="rId8"/>
              </a:rPr>
              <a:t>11-24/364r2</a:t>
            </a:r>
            <a:r>
              <a:rPr lang="en-US" sz="1200" b="0" dirty="0">
                <a:cs typeface="Times New Roman" panose="02020603050405020304" pitchFamily="18" charset="0"/>
              </a:rPr>
              <a:t> &amp; 22367 in </a:t>
            </a:r>
            <a:r>
              <a:rPr lang="en-US" sz="1200" b="0" dirty="0">
                <a:cs typeface="Times New Roman" panose="02020603050405020304" pitchFamily="18" charset="0"/>
                <a:hlinkClick r:id="rId9"/>
              </a:rPr>
              <a:t>11-24/540r1</a:t>
            </a:r>
            <a:r>
              <a:rPr lang="en-US" sz="1200" b="0" dirty="0">
                <a:cs typeface="Times New Roman" panose="02020603050405020304" pitchFamily="18" charset="0"/>
              </a:rPr>
              <a:t> &amp; 22066, 22067, 22266, 22277, 22328 in </a:t>
            </a:r>
            <a:r>
              <a:rPr lang="en-US" sz="1200" b="0" dirty="0">
                <a:cs typeface="Times New Roman" panose="02020603050405020304" pitchFamily="18" charset="0"/>
                <a:hlinkClick r:id="rId10"/>
              </a:rPr>
              <a:t>11-24/703r0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22026, 22082, 22085, 22086 22083, 22084, 22087, 22240 in </a:t>
            </a:r>
            <a:r>
              <a:rPr lang="en-US" sz="1200" b="0" dirty="0">
                <a:cs typeface="Times New Roman" panose="02020603050405020304" pitchFamily="18" charset="0"/>
                <a:hlinkClick r:id="rId11"/>
              </a:rPr>
              <a:t>11-24/353r3</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DengXian" panose="02010600030101010101" pitchFamily="2" charset="-122"/>
              </a:rPr>
              <a:t>22188, 22300, 22298, 22297, 22296, 22154, 22299, 22207, 22208, 22257, 22288, 22384, 22203 in </a:t>
            </a:r>
            <a:r>
              <a:rPr lang="en-US" sz="1200" b="0" dirty="0">
                <a:effectLst/>
                <a:ea typeface="DengXian" panose="02010600030101010101" pitchFamily="2" charset="-122"/>
                <a:hlinkClick r:id="rId12"/>
              </a:rPr>
              <a:t>11-24/0371r2</a:t>
            </a:r>
            <a:r>
              <a:rPr lang="en-US" sz="1200" b="0" dirty="0">
                <a:effectLst/>
                <a:ea typeface="DengXian" panose="02010600030101010101" pitchFamily="2" charset="-122"/>
              </a:rPr>
              <a:t> </a:t>
            </a:r>
            <a:r>
              <a:rPr lang="en-US" sz="1200" b="0" i="1" dirty="0">
                <a:effectLst/>
                <a:ea typeface="DengXian" panose="02010600030101010101" pitchFamily="2" charset="-122"/>
              </a:rPr>
              <a:t>[13 CIDs]</a:t>
            </a:r>
          </a:p>
          <a:p>
            <a:pPr marL="285750" indent="-285750">
              <a:buFont typeface="Arial" panose="020B0604020202020204" pitchFamily="34" charset="0"/>
              <a:buChar char="•"/>
            </a:pPr>
            <a:r>
              <a:rPr lang="en-US" sz="1200" b="0" dirty="0">
                <a:effectLst/>
                <a:ea typeface="DengXian" panose="02010600030101010101" pitchFamily="2" charset="-122"/>
              </a:rPr>
              <a:t>22160, 22340 in</a:t>
            </a:r>
            <a:r>
              <a:rPr lang="en-US" sz="1200" b="0" i="1" dirty="0">
                <a:effectLst/>
                <a:ea typeface="DengXian" panose="02010600030101010101" pitchFamily="2" charset="-122"/>
                <a:cs typeface="Times New Roman" panose="02020603050405020304" pitchFamily="18" charset="0"/>
              </a:rPr>
              <a:t> </a:t>
            </a:r>
            <a:r>
              <a:rPr lang="en-US" sz="1200" b="0" dirty="0">
                <a:solidFill>
                  <a:srgbClr val="6B9F25"/>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11-24/0289</a:t>
            </a:r>
            <a:r>
              <a:rPr lang="en-US" sz="1200" b="0" dirty="0">
                <a:solidFill>
                  <a:srgbClr val="92D050"/>
                </a:solidFill>
                <a:effectLst/>
                <a:ea typeface="DengXian" panose="02010600030101010101" pitchFamily="2" charset="-122"/>
                <a:cs typeface="Times New Roman" panose="02020603050405020304" pitchFamily="18" charset="0"/>
                <a:hlinkClick r:id="rId13">
                  <a:extLst>
                    <a:ext uri="{A12FA001-AC4F-418D-AE19-62706E023703}">
                      <ahyp:hlinkClr xmlns:ahyp="http://schemas.microsoft.com/office/drawing/2018/hyperlinkcolor" val="tx"/>
                    </a:ext>
                  </a:extLst>
                </a:hlinkClick>
              </a:rPr>
              <a:t>r4</a:t>
            </a:r>
            <a:r>
              <a:rPr lang="en-US" sz="1200" b="0" i="1" dirty="0">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&amp;</a:t>
            </a:r>
            <a:r>
              <a:rPr lang="en-US" sz="1200" b="0" dirty="0">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rPr>
              <a:t>22007, 22008, 22291, 22293 in </a:t>
            </a:r>
            <a:r>
              <a:rPr lang="en-US" sz="1200" b="0" dirty="0">
                <a:effectLst/>
                <a:ea typeface="DengXian" panose="02010600030101010101" pitchFamily="2" charset="-122"/>
                <a:hlinkClick r:id="rId14"/>
              </a:rPr>
              <a:t>11-24/0364r4</a:t>
            </a:r>
            <a:r>
              <a:rPr lang="en-US" sz="1200" b="0" dirty="0">
                <a:effectLst/>
                <a:ea typeface="DengXian" panose="02010600030101010101" pitchFamily="2" charset="-122"/>
              </a:rPr>
              <a:t> &amp; 22202 in </a:t>
            </a:r>
            <a:r>
              <a:rPr lang="en-US" sz="1200" b="0" dirty="0">
                <a:effectLst/>
                <a:ea typeface="DengXian" panose="02010600030101010101" pitchFamily="2" charset="-122"/>
                <a:hlinkClick r:id="rId15"/>
              </a:rPr>
              <a:t>11-24/0739r1</a:t>
            </a:r>
            <a:r>
              <a:rPr lang="en-US" sz="1200" b="0" dirty="0">
                <a:effectLst/>
                <a:ea typeface="DengXian" panose="02010600030101010101" pitchFamily="2" charset="-122"/>
              </a:rPr>
              <a:t> </a:t>
            </a:r>
            <a:r>
              <a:rPr lang="en-US" sz="1200" b="0" i="1" dirty="0">
                <a:effectLst/>
                <a:ea typeface="DengXian" panose="02010600030101010101" pitchFamily="2" charset="-122"/>
              </a:rPr>
              <a:t>[7 CIDs]</a:t>
            </a:r>
            <a:endParaRPr lang="en-US" sz="1200" b="0" dirty="0">
              <a:effectLst/>
              <a:ea typeface="DengXian" panose="02010600030101010101" pitchFamily="2" charset="-122"/>
            </a:endParaRPr>
          </a:p>
          <a:p>
            <a:pPr marL="285750" indent="-285750">
              <a:buFont typeface="Arial" panose="020B0604020202020204" pitchFamily="34" charset="0"/>
              <a:buChar char="•"/>
            </a:pPr>
            <a:r>
              <a:rPr lang="en-US" sz="1200" b="0" dirty="0">
                <a:effectLst/>
                <a:ea typeface="DengXian" panose="02010600030101010101" pitchFamily="2" charset="-122"/>
              </a:rPr>
              <a:t>22412 in </a:t>
            </a:r>
            <a:r>
              <a:rPr lang="en-US" sz="1200" b="0" dirty="0">
                <a:effectLst/>
                <a:ea typeface="DengXian" panose="02010600030101010101" pitchFamily="2" charset="-122"/>
                <a:hlinkClick r:id="rId16"/>
              </a:rPr>
              <a:t>11-24/738r1</a:t>
            </a:r>
            <a:r>
              <a:rPr lang="en-US" sz="1200" b="0" dirty="0">
                <a:effectLst/>
                <a:ea typeface="DengXian" panose="02010600030101010101" pitchFamily="2" charset="-122"/>
              </a:rPr>
              <a:t> &amp; 22287 in </a:t>
            </a:r>
            <a:r>
              <a:rPr lang="en-US" sz="1200" b="0" dirty="0">
                <a:solidFill>
                  <a:srgbClr val="6B9F25"/>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11-24/353</a:t>
            </a:r>
            <a:r>
              <a:rPr lang="en-US" sz="1200" b="0" dirty="0">
                <a:solidFill>
                  <a:srgbClr val="92D050"/>
                </a:solidFill>
                <a:effectLst/>
                <a:ea typeface="DengXian" panose="02010600030101010101" pitchFamily="2" charset="-122"/>
                <a:hlinkClick r:id="rId17">
                  <a:extLst>
                    <a:ext uri="{A12FA001-AC4F-418D-AE19-62706E023703}">
                      <ahyp:hlinkClr xmlns:ahyp="http://schemas.microsoft.com/office/drawing/2018/hyperlinkcolor" val="tx"/>
                    </a:ext>
                  </a:extLst>
                </a:hlinkClick>
              </a:rPr>
              <a:t>r5</a:t>
            </a:r>
            <a:r>
              <a:rPr lang="en-US" sz="1200" b="0" dirty="0">
                <a:effectLst/>
                <a:ea typeface="DengXian" panose="02010600030101010101" pitchFamily="2" charset="-122"/>
              </a:rPr>
              <a:t> &amp; 22109, 22351 in </a:t>
            </a:r>
            <a:r>
              <a:rPr lang="en-US" sz="1200" b="0" dirty="0">
                <a:effectLst/>
                <a:ea typeface="DengXian" panose="02010600030101010101" pitchFamily="2" charset="-122"/>
                <a:hlinkClick r:id="rId18"/>
              </a:rPr>
              <a:t>11-24/357r2</a:t>
            </a:r>
            <a:r>
              <a:rPr lang="en-US" sz="1200" b="0" dirty="0">
                <a:effectLst/>
                <a:ea typeface="DengXian" panose="02010600030101010101" pitchFamily="2" charset="-122"/>
              </a:rPr>
              <a:t> &amp; 22286 in </a:t>
            </a:r>
            <a:r>
              <a:rPr lang="en-US" sz="1200" b="0" dirty="0">
                <a:effectLst/>
                <a:ea typeface="DengXian" panose="02010600030101010101" pitchFamily="2" charset="-122"/>
                <a:hlinkClick r:id="rId19"/>
              </a:rPr>
              <a:t>11-24/578r1</a:t>
            </a:r>
            <a:r>
              <a:rPr lang="en-US" sz="1200" b="0" dirty="0">
                <a:effectLst/>
                <a:ea typeface="DengXian" panose="02010600030101010101" pitchFamily="2" charset="-122"/>
              </a:rPr>
              <a:t> </a:t>
            </a:r>
            <a:r>
              <a:rPr lang="en-US" sz="1200" b="0" i="1" dirty="0">
                <a:effectLst/>
                <a:ea typeface="DengXian" panose="02010600030101010101" pitchFamily="2" charset="-122"/>
              </a:rPr>
              <a:t>[5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p>
          <a:p>
            <a:r>
              <a:rPr lang="en-US" sz="1200" i="1" dirty="0"/>
              <a:t>Note: These are CR docs that obtained ≥ 75% support during the straw poll phase of MAC/Joint teleconferences in the second half of April 2024 and May 8</a:t>
            </a:r>
            <a:r>
              <a:rPr lang="en-US" sz="1200" i="1" baseline="30000" dirty="0"/>
              <a:t>th</a:t>
            </a:r>
            <a:r>
              <a:rPr lang="en-US" sz="1200" i="1" dirty="0"/>
              <a:t>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679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DengXian" panose="02010600030101010101" pitchFamily="2" charset="-122"/>
              </a:rPr>
              <a:t>in xxxx </a:t>
            </a:r>
            <a:r>
              <a:rPr lang="en-US" sz="1200" b="0" i="1" dirty="0">
                <a:effectLst/>
                <a:ea typeface="DengXian" panose="02010600030101010101" pitchFamily="2" charset="-122"/>
              </a:rPr>
              <a:t>[x CIDs]</a:t>
            </a:r>
            <a:endParaRPr lang="en-US" sz="1200" b="0" dirty="0">
              <a:effectLst/>
              <a:ea typeface="DengXian" panose="02010600030101010101" pitchFamily="2" charset="-122"/>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 </a:t>
            </a:r>
            <a:endParaRPr lang="en-US" sz="1600" b="0" dirty="0"/>
          </a:p>
          <a:p>
            <a:r>
              <a:rPr lang="en-US" sz="1600" dirty="0"/>
              <a:t>Result:</a:t>
            </a:r>
          </a:p>
          <a:p>
            <a:r>
              <a:rPr lang="en-US" sz="1200" i="1" dirty="0"/>
              <a:t>Note: These are CR docs that obtained ≥ 75% support during the straw poll phase of MAC/Joint teleconferences in Day 1 of May F2F.</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30108588"/>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p:txBody>
          <a:bodyPr/>
          <a:lstStyle/>
          <a:p>
            <a:r>
              <a:rPr lang="en-US" dirty="0">
                <a:solidFill>
                  <a:schemeClr val="tx1"/>
                </a:solidFill>
              </a:rPr>
              <a:t>Motion 680 (</a:t>
            </a:r>
            <a:r>
              <a:rPr lang="en-US" dirty="0"/>
              <a:t>No Consensus)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p:txBody>
          <a:bodyPr/>
          <a:lstStyle/>
          <a:p>
            <a:r>
              <a:rPr lang="en-US" sz="2400" b="0" dirty="0">
                <a:cs typeface="Times New Roman" panose="02020603050405020304" pitchFamily="18" charset="0"/>
              </a:rPr>
              <a:t> 22038, 22248, 22249 in 11-24/354r1</a:t>
            </a:r>
            <a:endParaRPr lang="en-US" dirty="0"/>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275048</TotalTime>
  <Words>29922</Words>
  <Application>Microsoft Office PowerPoint</Application>
  <PresentationFormat>On-screen Show (4:3)</PresentationFormat>
  <Paragraphs>2702</Paragraphs>
  <Slides>204</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204</vt:i4>
      </vt:variant>
    </vt:vector>
  </HeadingPairs>
  <TitlesOfParts>
    <vt:vector size="214" baseType="lpstr">
      <vt:lpstr>DengXian</vt: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 679 (MAC)</vt:lpstr>
      <vt:lpstr>Motion 680 (No Consensus)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2024-05-08T16:52:25Z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