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87"/>
  </p:notesMasterIdLst>
  <p:handoutMasterIdLst>
    <p:handoutMasterId r:id="rId188"/>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28289-06C2-42C8-A24F-58F9BB1555AF}" v="385" dt="2023-11-17T01:03:01.9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theme" Target="theme/theme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tableStyles" Target="tableStyles.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microsoft.com/office/2016/11/relationships/changesInfo" Target="changesInfos/changesInfo1.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handoutMaster" Target="handoutMasters/handout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183" Type="http://schemas.openxmlformats.org/officeDocument/2006/relationships/slide" Target="slides/slide179.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openxmlformats.org/officeDocument/2006/relationships/slide" Target="slides/slide169.xml"/><Relationship Id="rId194"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presProps" Target="pres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0" Type="http://schemas.openxmlformats.org/officeDocument/2006/relationships/viewProps" Target="viewProps.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notesMaster" Target="notesMasters/notesMaster1.xml"/><Relationship Id="rId1" Type="http://schemas.openxmlformats.org/officeDocument/2006/relationships/customXml" Target="../customXml/item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8" Type="http://schemas.openxmlformats.org/officeDocument/2006/relationships/slide" Target="slides/slide14.xml"/><Relationship Id="rId39" Type="http://schemas.openxmlformats.org/officeDocument/2006/relationships/slide" Target="slides/slide3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3-11-17T01:55:42.891" v="14535" actId="6549"/>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15T00:50:47.425" v="9854" actId="20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15T00:50:47.425" v="9854" actId="20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15T00:43:08.376" v="9745" actId="20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15T00:43:08.376" v="9745" actId="20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17T01:06:11.537" v="14409" actId="13926"/>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17T01:06:11.537" v="14409" actId="13926"/>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16T23:14:18.242" v="13622" actId="6264"/>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16T19:21:29.851" v="12292" actId="20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16T19:21:29.851" v="12292" actId="20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16T19:28:38.308" v="12418" actId="20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16T19:28:38.308" v="12418" actId="20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16T19:32:54.833" v="12500"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16T19:32:54.833" v="12500"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16T19:40:12.047" v="12574" actId="20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16T19:40:12.047" v="12574" actId="20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17T00:45:59.649" v="14322"/>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ldChg>
      <pc:sldChg chg="modSp add mod">
        <pc:chgData name="Alfred Asterjadhi" userId="39de57b9-85c0-4fd1-aaac-8ca2b6560ad0" providerId="ADAL" clId="{1B528289-06C2-42C8-A24F-58F9BB1555AF}" dt="2023-11-17T01:13:10.106" v="14533" actId="20577"/>
        <pc:sldMkLst>
          <pc:docMk/>
          <pc:sldMk cId="654792065" sldId="1236"/>
        </pc:sldMkLst>
        <pc:spChg chg="mod">
          <ac:chgData name="Alfred Asterjadhi" userId="39de57b9-85c0-4fd1-aaac-8ca2b6560ad0" providerId="ADAL" clId="{1B528289-06C2-42C8-A24F-58F9BB1555AF}" dt="2023-11-17T01:13:10.106" v="14533" actId="20577"/>
          <ac:spMkLst>
            <pc:docMk/>
            <pc:sldMk cId="654792065" sldId="1236"/>
            <ac:spMk id="3" creationId="{2A1DBDD1-7F19-4757-B753-A2A7E1EF91FE}"/>
          </ac:spMkLst>
        </pc:spChg>
      </pc:sldChg>
      <pc:sldChg chg="modSp add mod">
        <pc:chgData name="Alfred Asterjadhi" userId="39de57b9-85c0-4fd1-aaac-8ca2b6560ad0" providerId="ADAL" clId="{1B528289-06C2-42C8-A24F-58F9BB1555AF}" dt="2023-11-17T01:10:26.580" v="14480" actId="13926"/>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17T01:10:26.580" v="14480" actId="13926"/>
          <ac:spMkLst>
            <pc:docMk/>
            <pc:sldMk cId="2125123858" sldId="1237"/>
            <ac:spMk id="3" creationId="{D0FDBD81-203D-292A-3789-C78680F4ADE9}"/>
          </ac:spMkLst>
        </pc:spChg>
      </pc:sldChg>
      <pc:sldMasterChg chg="modSp mod">
        <pc:chgData name="Alfred Asterjadhi" userId="39de57b9-85c0-4fd1-aaac-8ca2b6560ad0" providerId="ADAL" clId="{1B528289-06C2-42C8-A24F-58F9BB1555AF}" dt="2023-11-17T01:55:42.891" v="14535" actId="6549"/>
        <pc:sldMasterMkLst>
          <pc:docMk/>
          <pc:sldMasterMk cId="0" sldId="2147483648"/>
        </pc:sldMasterMkLst>
        <pc:spChg chg="mod">
          <ac:chgData name="Alfred Asterjadhi" userId="39de57b9-85c0-4fd1-aaac-8ca2b6560ad0" providerId="ADAL" clId="{1B528289-06C2-42C8-A24F-58F9BB1555AF}" dt="2023-11-17T01:55:42.891" v="14535"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802.11-23/442r34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rgbClr val="FF0000"/>
                </a:solidFill>
              </a:rPr>
              <a:t>50Y, 54N, 24A (fails)</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 </a:t>
            </a:r>
            <a:r>
              <a:rPr lang="en-US" sz="1800" dirty="0">
                <a:solidFill>
                  <a:srgbClr val="FF0000"/>
                </a:solidFill>
              </a:rPr>
              <a:t>56Y, 30N, 29A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rgbClr val="FF0000"/>
                </a:solidFill>
              </a:rPr>
              <a:t>38Y, 60N, 23A (fails)</a:t>
            </a:r>
          </a:p>
          <a:p>
            <a:endParaRPr lang="en-US" sz="1800" dirty="0"/>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rgbClr val="FF0000"/>
                </a:solidFill>
              </a:rPr>
              <a:t>55Y(+1 Kiseon), 39N, 31A (fails)</a:t>
            </a:r>
          </a:p>
          <a:p>
            <a:endParaRPr lang="en-US" sz="1800" dirty="0"/>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rgbClr val="FF0000"/>
                </a:solidFill>
              </a:rPr>
              <a:t>58Y, 29N, 35A (fails)</a:t>
            </a:r>
          </a:p>
          <a:p>
            <a:endParaRPr lang="en-US" sz="1800" dirty="0"/>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a:t>
            </a:r>
            <a:r>
              <a:rPr lang="en-US" sz="2000" dirty="0">
                <a:highlight>
                  <a:srgbClr val="00FF00"/>
                </a:highlight>
              </a:rPr>
              <a:t>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a:t>
            </a:r>
            <a:r>
              <a:rPr lang="en-US" sz="2000" dirty="0">
                <a:highlight>
                  <a:srgbClr val="00FF00"/>
                </a:highlight>
              </a:rPr>
              <a:t>73Y, 1N, 4A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a:t>
            </a:r>
            <a:r>
              <a:rPr lang="en-GB" altLang="en-US" sz="2000"/>
              <a:t>Result: 79Y, 0N, 7A (pass)</a:t>
            </a:r>
            <a:endParaRPr lang="en-GB" altLang="en-US" sz="2000" dirty="0"/>
          </a:p>
          <a:p>
            <a:r>
              <a:rPr lang="en-GB" sz="2000" dirty="0"/>
              <a:t>Result:</a:t>
            </a:r>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261119</TotalTime>
  <Words>27011</Words>
  <Application>Microsoft Office PowerPoint</Application>
  <PresentationFormat>On-screen Show (4:3)</PresentationFormat>
  <Paragraphs>2450</Paragraphs>
  <Slides>182</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182</vt:i4>
      </vt:variant>
    </vt:vector>
  </HeadingPairs>
  <TitlesOfParts>
    <vt:vector size="188" baseType="lpstr">
      <vt:lpstr>Arial</vt:lpstr>
      <vt:lpstr>Arial Black</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2023-11-17T01:55:45Z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