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4"/>
  </p:notesMasterIdLst>
  <p:handoutMasterIdLst>
    <p:handoutMasterId r:id="rId115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6" r:id="rId94"/>
    <p:sldId id="1137" r:id="rId95"/>
    <p:sldId id="1138" r:id="rId96"/>
    <p:sldId id="1139" r:id="rId97"/>
    <p:sldId id="1140" r:id="rId98"/>
    <p:sldId id="1141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51" r:id="rId109"/>
    <p:sldId id="1113" r:id="rId110"/>
    <p:sldId id="1131" r:id="rId111"/>
    <p:sldId id="1124" r:id="rId112"/>
    <p:sldId id="1115" r:id="rId1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421" dt="2023-07-13T05:25:40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viewProps" Target="viewProps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theme" Target="theme/theme1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notesMaster" Target="notesMasters/notesMaster1.xml"/><Relationship Id="rId119" Type="http://schemas.openxmlformats.org/officeDocument/2006/relationships/tableStyles" Target="tableStyles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microsoft.com/office/2016/11/relationships/changesInfo" Target="changesInfos/changesInfo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handoutMaster" Target="handoutMasters/handoutMaster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microsoft.com/office/2015/10/relationships/revisionInfo" Target="revisionInfo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13T05:34:45.314" v="16561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2:17.674" v="16389" actId="20577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2:17.674" v="16389" actId="20577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2:09.268" v="16388" actId="20577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2:09.268" v="16388" actId="20577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2:05.266" v="16387" actId="20577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2:05.266" v="16387" actId="20577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2:50:28.422" v="14392" actId="20577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00:17.624" v="13556" actId="114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4:58.188" v="16190" actId="20577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1:59.070" v="16386" actId="20577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59.070" v="16386" actId="20577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2T22:45:23.487" v="14382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2T22:12:55.060" v="13823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45:23.487" v="14382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2:46.343" v="16391" actId="400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2:46.343" v="16391" actId="400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5:11:55.299" v="16385" actId="20577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55.299" v="16385" actId="20577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1:51.721" v="16384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51.721" v="16384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1:48.268" v="16383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48.268" v="16383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1:45.694" v="1638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45.694" v="1638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5:14.832" v="16197" actId="20577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5:11:40.254" v="16381" actId="20577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40.254" v="16381" actId="20577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1:36.828" v="16380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36.828" v="16380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1:32.924" v="16379" actId="20577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1:32.924" v="16379" actId="20577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5:20.079" v="16404" actId="20577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5:20.079" v="16404" actId="20577"/>
          <ac:spMkLst>
            <pc:docMk/>
            <pc:sldMk cId="3058654037" sldId="1130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0:15:22.011" v="15730"/>
        <pc:sldMkLst>
          <pc:docMk/>
          <pc:sldMk cId="223851031" sldId="1131"/>
        </pc:sldMkLst>
      </pc:sldChg>
      <pc:sldChg chg="modSp add mod">
        <pc:chgData name="Alfred Asterjadhi" userId="39de57b9-85c0-4fd1-aaac-8ca2b6560ad0" providerId="ADAL" clId="{570731C7-F871-42F1-9270-11458313F9A9}" dt="2023-07-13T05:15:51.255" v="16420" actId="20577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5:51.255" v="16420" actId="20577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6:28.667" v="16439" actId="114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6:28.667" v="16439" actId="114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9:40.588" v="16454" actId="114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40.588" v="16454" actId="114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9:36.170" v="16453" actId="114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36.170" v="16453" actId="114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9:31.724" v="16452" actId="114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31.724" v="16452" actId="114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9:27.538" v="16451" actId="114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9:21.777" v="16450" actId="114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19:50.939" v="16456" actId="20577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0:07.612" v="16457" actId="20577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0:36.108" v="16459" actId="20577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0:41.892" v="16460" actId="20577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0:44.836" v="16461" actId="20577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0:52.072" v="16462" actId="20577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1:45" v="16467" actId="20577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3:08.612" v="16478" actId="20577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3:43.805" v="16479" actId="20577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4:02.762" v="16483" actId="20577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4:23.245" v="16488" actId="20577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4:43.396" v="16493" actId="20577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5:26:49.152" v="16560" actId="20577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13T05:34:45.314" v="1656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13T05:34:45.314" v="1656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73-02-00be-lb271-cr-for-two-bqrs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4-01-00be-lb271-cr-cid15062.docx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95-04-00be-lb271-cr-for-ml-reconfiguration-part-2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61-05-00be-lb271-cr-for-reconfiguration-ml-element-part-1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94-01-00be-lb271-cr-for-35-3-16-7-error-recovery-on-a-nstr-link-pair-within-pifs.docx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2-02-00be-remaining-11be-cids-misc.docx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2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36-02-00be-proposed-resolutions-to-lb271-cids-on-emlsr-and-p2p-co-ex.docx" TargetMode="External"/><Relationship Id="rId7" Type="http://schemas.openxmlformats.org/officeDocument/2006/relationships/hyperlink" Target="https://mentor.ieee.org/802.11/dcn/23/11-23-0730-05-00be-lb271-cr-for-35-3-19-2.docx" TargetMode="External"/><Relationship Id="rId2" Type="http://schemas.openxmlformats.org/officeDocument/2006/relationships/hyperlink" Target="https://mentor.ieee.org/802.11/dcn/23/11-23-0765-05-00be-lb271-cr-for-ml-reconfiguration-add-delete-lin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83-03-00be-lb271-cr-for-cid-16417-on-35-8-5-1-txop-and-backoff-procedures-rules-for-r-twt-sps.docx" TargetMode="External"/><Relationship Id="rId5" Type="http://schemas.openxmlformats.org/officeDocument/2006/relationships/hyperlink" Target="https://mentor.ieee.org/802.11/dcn/23/11-23-0296-13-00be-lb271-cids-assigned-to-abhi-part-1.docx" TargetMode="External"/><Relationship Id="rId4" Type="http://schemas.openxmlformats.org/officeDocument/2006/relationships/hyperlink" Target="https://mentor.ieee.org/802.11/dcn/23/11-23-0398-01-00be-proposed-resolutions-to-11be-lb271-a-few-cids-on-mediumsyncrecovery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281-00-00be-cr-for-cid-15751.docx" TargetMode="External"/><Relationship Id="rId5" Type="http://schemas.openxmlformats.org/officeDocument/2006/relationships/hyperlink" Target="https://mentor.ieee.org/802.11/dcn/23/11-23-1255-00-00be-lb271-crs-for-some-general-cids.docx" TargetMode="External"/><Relationship Id="rId4" Type="http://schemas.openxmlformats.org/officeDocument/2006/relationships/hyperlink" Target="https://mentor.ieee.org/802.11/dcn/23/11-23-1268-00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5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70-02-00be-lb271-resolution-for-comments-assigned-to-abhi-part-7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65-01-00be-lb271-cr-for-clause-35-16-2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0-01-00be-lb271-miscellaneous-cids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5-01-00be-lb271-cr-for-35-2-1-2-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77-03-00be-crs-for-11be-d3-0-supported-features-and-pics-cid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4-03-00be-lb-271-cr-for-35-3-16-5.docx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63-03-00be-lb271-cr-of-nstr-status-update.docx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73-02-00be-lb271-cr-for-mics-cids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04-03-00be-cr-for-tx-related-cids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08-00-00be-cr-for-txs-related-cids-part-2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6-01-00be-lb271-cr-for-35-3-16-4-nstr-operation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43-02-00be-lb271-resolution-for-comments-assigned-to-abhi-part-6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11-23/373r2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56273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11-23/544r1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Michail Koundourakis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4247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11-23/995r4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6606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11-23/361r5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4129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11-23/694r1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25211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17390, 17391, 15169, 15812, 15926, 16342, 16343, 16433, 16886, 16888, 15470, 15527, 15528, 15529, 16014, 16015, 16016, 16508, 16509, 17949, 18147, 18148, 18149, 18203, 18204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11-23/1122r2</a:t>
            </a:r>
            <a:r>
              <a:rPr lang="en-US" sz="1200" b="0" dirty="0">
                <a:solidFill>
                  <a:schemeClr val="tx1"/>
                </a:solidFill>
              </a:rPr>
              <a:t>  [26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1581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 </a:t>
            </a:r>
            <a:r>
              <a:rPr lang="en-US" sz="1200" b="0" i="1" dirty="0">
                <a:solidFill>
                  <a:schemeClr val="tx1"/>
                </a:solidFill>
              </a:rPr>
              <a:t>[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 </a:t>
            </a:r>
          </a:p>
          <a:p>
            <a:pPr marL="0" indent="0"/>
            <a:r>
              <a:rPr lang="en-US" sz="1400" dirty="0"/>
              <a:t>Discussion: 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9232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</a:t>
            </a:r>
            <a:r>
              <a:rPr lang="en-US" sz="1200" i="1"/>
              <a:t>for motion in PM1. </a:t>
            </a:r>
            <a:r>
              <a:rPr lang="en-US" sz="1200" i="1" dirty="0"/>
              <a:t>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82559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5xx (Quarantine Last PM1?)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11-23/765r5</a:t>
            </a:r>
            <a:r>
              <a:rPr lang="en-US" sz="1200" b="0" dirty="0">
                <a:solidFill>
                  <a:schemeClr val="tx1"/>
                </a:solidFill>
              </a:rPr>
              <a:t>, [SP: 32Y, 21N,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11-23/1136r2</a:t>
            </a:r>
            <a:r>
              <a:rPr lang="en-US" sz="1200" b="0" dirty="0">
                <a:solidFill>
                  <a:schemeClr val="tx1"/>
                </a:solidFill>
              </a:rPr>
              <a:t> [SP: 44Y, 27N, 32A]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16673, 16674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11-23/398r1</a:t>
            </a:r>
            <a:r>
              <a:rPr lang="en-US" sz="1200" b="0" dirty="0">
                <a:solidFill>
                  <a:schemeClr val="tx1"/>
                </a:solidFill>
              </a:rPr>
              <a:t> [SP: 33Y, 41N, 33A]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11-23/296r13</a:t>
            </a:r>
            <a:r>
              <a:rPr lang="en-US" sz="1200" b="0" dirty="0">
                <a:solidFill>
                  <a:schemeClr val="tx1"/>
                </a:solidFill>
              </a:rPr>
              <a:t> [SP: 61Y, 22N, 20A]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11-23/383r3</a:t>
            </a:r>
            <a:r>
              <a:rPr lang="en-US" sz="1200" b="0" dirty="0">
                <a:solidFill>
                  <a:schemeClr val="tx1"/>
                </a:solidFill>
              </a:rPr>
              <a:t> [SP: 18Y, 42N, 18A]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17850, 16963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11-23/730r5</a:t>
            </a:r>
            <a:r>
              <a:rPr lang="en-US" sz="1200" b="0" dirty="0">
                <a:solidFill>
                  <a:schemeClr val="tx1"/>
                </a:solidFill>
              </a:rPr>
              <a:t> [SP: 34Y, 35N, 14A]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1255r0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  <a:endParaRPr lang="en-US" sz="1200" b="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15751 in 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11-23/1281r0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???? in </a:t>
            </a:r>
            <a:r>
              <a:rPr lang="en-US" sz="1200" b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11-23/1278r0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11-23/272r33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11-23/1101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*R5 uploaded by Liwen (and notified to reflector) to address an offline comment.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15950, 15951, 15952, 15953, 15956 </a:t>
            </a:r>
            <a:r>
              <a:rPr lang="en-US" sz="1200" dirty="0">
                <a:solidFill>
                  <a:schemeClr val="tx1"/>
                </a:solidFill>
              </a:rPr>
              <a:t>(Binita) 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15066, 15095, 15816, 15879, 15964 16395, 16410, 16413, 16672, 16709, 16725, 16909, 17174, 17261 17798, 17898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6452 16485, 17239, 17529, 18001, 18128 18235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strike="sngStrike" dirty="0">
                <a:solidFill>
                  <a:srgbClr val="FF0000"/>
                </a:solidFill>
              </a:rPr>
              <a:t>15836,</a:t>
            </a:r>
            <a:r>
              <a:rPr lang="en-US" sz="1200" b="0" dirty="0">
                <a:solidFill>
                  <a:schemeClr val="tx1"/>
                </a:solidFill>
              </a:rPr>
              <a:t>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r>
              <a:rPr lang="en-US" sz="1200" b="0" dirty="0">
                <a:solidFill>
                  <a:schemeClr val="tx1"/>
                </a:solidFill>
              </a:rPr>
              <a:t> [X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11-23/825r3</a:t>
            </a:r>
            <a:r>
              <a:rPr lang="en-US" sz="1200" b="0" dirty="0">
                <a:solidFill>
                  <a:schemeClr val="tx1"/>
                </a:solidFill>
              </a:rPr>
              <a:t> [X C]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11-23/770r2</a:t>
            </a:r>
            <a:r>
              <a:rPr lang="en-US" sz="1200" b="0" i="1" dirty="0">
                <a:solidFill>
                  <a:schemeClr val="tx1"/>
                </a:solidFill>
              </a:rPr>
              <a:t> [X CIDs</a:t>
            </a:r>
            <a:r>
              <a:rPr lang="en-US" sz="1200" b="0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[X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0376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2871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6785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11-23/673r2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Abdel Ajami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3039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11-23/604r3</a:t>
            </a:r>
            <a:r>
              <a:rPr lang="en-US" sz="1200" b="0" dirty="0">
                <a:solidFill>
                  <a:schemeClr val="tx1"/>
                </a:solidFill>
              </a:rPr>
              <a:t> 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Dibakar Das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6122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11-23/608r0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Dibakar Das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4260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177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3354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11-23/706r1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3392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11-23/743r2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6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249746</TotalTime>
  <Words>16026</Words>
  <Application>Microsoft Office PowerPoint</Application>
  <PresentationFormat>On-screen Show (4:3)</PresentationFormat>
  <Paragraphs>1454</Paragraphs>
  <Slides>109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4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 596</vt:lpstr>
      <vt:lpstr>Motion 597</vt:lpstr>
      <vt:lpstr>Motion 598</vt:lpstr>
      <vt:lpstr>Motion 599</vt:lpstr>
      <vt:lpstr>Motion 600</vt:lpstr>
      <vt:lpstr>Motion 601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</vt:lpstr>
      <vt:lpstr>Motion 610 (Withdrawal)</vt:lpstr>
      <vt:lpstr>Motions on July 13 AM1</vt:lpstr>
      <vt:lpstr>Motion 5xx</vt:lpstr>
      <vt:lpstr>Motion 5xx (Quarantine Last PM1?)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2023-07-13T05:34:48Z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