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5"/>
  </p:notesMasterIdLst>
  <p:handoutMasterIdLst>
    <p:handoutMasterId r:id="rId76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327" dt="2023-07-11T10:48:46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microsoft.com/office/2015/10/relationships/revisionInfo" Target="revisionInfo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11T10:48:52.597" v="12271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28T16:15:53.817" v="11213" actId="6549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8T16:15:53.817" v="11213" actId="6549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6-27T15:37:08.122" v="11125" actId="20577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6-20T23:51:52.881" v="10715" actId="20577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6-27T15:37:04.174" v="11124" actId="20577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2T15:38:32.382" v="10894" actId="20577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6-27T15:37:00.048" v="11122" actId="20577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7-06T11:24:21.302" v="11352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06T11:24:21.302" v="11352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06T16:36:21.611" v="11483" actId="20577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06T16:36:21.611" v="11483" actId="20577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08T09:19:37.043" v="11827" actId="114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08T09:19:37.043" v="11827" actId="114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09T13:31:45.060" v="11980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09T13:31:45.060" v="11980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09T13:36:16.779" v="11983" actId="20577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09T13:36:16.779" v="11983" actId="20577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0T14:12:27.548" v="12234" actId="2057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0T14:12:27.548" v="12234" actId="2057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8:52.597" v="12271" actId="20577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0:48:52.597" v="12271" actId="20577"/>
          <ac:spMkLst>
            <pc:docMk/>
            <pc:sldMk cId="2404781967" sldId="1107"/>
            <ac:spMk id="8" creationId="{30ECE423-DD38-4A25-AD6E-26DF5AC61863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6-22T16:30:10.624" v="1091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6-22T16:30:10.624" v="1091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802.11-23/442r13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Discussion:.</a:t>
            </a: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/>
              <a:t>Move</a:t>
            </a:r>
            <a:r>
              <a:rPr lang="en-US" sz="1600" dirty="0"/>
              <a:t>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>
                <a:solidFill>
                  <a:schemeClr val="tx1"/>
                </a:solidFill>
              </a:rPr>
              <a:t>15474, 17352, 15880, 15881, 18179, 18180, </a:t>
            </a:r>
            <a:r>
              <a:rPr lang="en-US" sz="1200" b="0" dirty="0">
                <a:solidFill>
                  <a:schemeClr val="tx1"/>
                </a:solidFill>
              </a:rPr>
              <a:t>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18128, 18275, 16485, 17239, 17296, 18132, 17361, 17887, 18150, 17541 in </a:t>
            </a:r>
            <a:r>
              <a:rPr lang="en-US" sz="1200" b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>
                <a:solidFill>
                  <a:schemeClr val="tx1"/>
                </a:solidFill>
              </a:rPr>
              <a:t> </a:t>
            </a:r>
            <a:r>
              <a:rPr lang="en-US" sz="1200" b="0" i="1">
                <a:solidFill>
                  <a:schemeClr val="tx1"/>
                </a:solidFill>
              </a:rPr>
              <a:t>[34 </a:t>
            </a:r>
            <a:r>
              <a:rPr lang="en-US" sz="1200" b="0" i="1" dirty="0">
                <a:solidFill>
                  <a:schemeClr val="tx1"/>
                </a:solidFill>
              </a:rPr>
              <a:t>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>
                <a:solidFill>
                  <a:schemeClr val="tx1"/>
                </a:solidFill>
              </a:rPr>
              <a:t> </a:t>
            </a:r>
            <a:r>
              <a:rPr lang="en-US" sz="1200" b="0" i="1">
                <a:solidFill>
                  <a:schemeClr val="tx1"/>
                </a:solidFill>
              </a:rPr>
              <a:t>[7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11-23/1151r4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248908</TotalTime>
  <Words>12237</Words>
  <Application>Microsoft Office PowerPoint</Application>
  <PresentationFormat>On-screen Show (4:3)</PresentationFormat>
  <Paragraphs>963</Paragraphs>
  <Slides>70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5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2023-07-11T10:48:53Z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