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55"/>
  </p:notesMasterIdLst>
  <p:handoutMasterIdLst>
    <p:handoutMasterId r:id="rId56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731C7-F871-42F1-9270-11458313F9A9}" v="222" dt="2023-05-17T12:49:35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custSel addSld delSld modSld sldOrd modMainMaster">
      <pc:chgData name="Alfred Asterjadhi" userId="39de57b9-85c0-4fd1-aaac-8ca2b6560ad0" providerId="ADAL" clId="{570731C7-F871-42F1-9270-11458313F9A9}" dt="2023-05-17T17:09:38.611" v="8091" actId="6549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6T20:20:19.724" v="7866" actId="20577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20:20:19.724" v="7866" actId="20577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6T20:21:23.032" v="7870" actId="20577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20:21:23.032" v="7870" actId="20577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21:50.222" v="7872" actId="20577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6:23:34.443" v="7044" actId="114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7T12:58:09.873" v="8089" actId="207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7T12:58:09.873" v="8089" actId="207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16T20:15:11.839" v="7717" actId="13926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16T20:15:11.839" v="7717" actId="13926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7T12:47:22.721" v="8004" actId="20577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7T12:47:22.721" v="8004" actId="20577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5-17T12:50:01.299" v="8038" actId="20577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7T12:50:01.299" v="8038" actId="20577"/>
          <ac:spMkLst>
            <pc:docMk/>
            <pc:sldMk cId="3511301959" sldId="1087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5-17T17:09:38.611" v="809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5-17T17:09:38.611" v="8091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1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85-00-00bf-ieee-802-11bf-march-2023-plenary-meeting-minutes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91-01-00be-lb271-cr-for-cids-in-35-3-2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Passes.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15515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16213, 16214,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15332,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17770, 17167, 15294, 15295, 17701, 17702, 15296, 15297, 17703, 15212, 15246,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 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>
                <a:hlinkClick r:id="rId3"/>
              </a:rPr>
              <a:t>11-23/791r1</a:t>
            </a:r>
            <a:r>
              <a:rPr lang="en-US" sz="1100" b="0"/>
              <a:t> </a:t>
            </a:r>
            <a:r>
              <a:rPr lang="en-US" sz="1100" b="0" i="1"/>
              <a:t>[8 </a:t>
            </a:r>
            <a:r>
              <a:rPr lang="en-US" sz="1100" b="0" i="1" dirty="0"/>
              <a:t>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18141, 18261, 17827, 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PM2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cc01d59-85de-4ef9-881e-76d8b6a6f84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240353</TotalTime>
  <Words>8721</Words>
  <Application>Microsoft Office PowerPoint</Application>
  <PresentationFormat>On-screen Show (4:3)</PresentationFormat>
  <Paragraphs>678</Paragraphs>
  <Slides>50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2023-05-17T17:09:40Z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