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A4B7E-21A0-409D-A08D-8AD69C89E788}" v="2" dt="2023-03-14T02:24:18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D11A4B7E-21A0-409D-A08D-8AD69C89E788}"/>
    <pc:docChg chg="custSel addSld delSld modSld modMainMaster">
      <pc:chgData name="Xiaofei Wang" userId="6e1836d3-2ed9-4ae5-8700-9029b71c19c7" providerId="ADAL" clId="{D11A4B7E-21A0-409D-A08D-8AD69C89E788}" dt="2023-03-14T02:31:27.772" v="436" actId="20577"/>
      <pc:docMkLst>
        <pc:docMk/>
      </pc:docMkLst>
      <pc:sldChg chg="modSp mod">
        <pc:chgData name="Xiaofei Wang" userId="6e1836d3-2ed9-4ae5-8700-9029b71c19c7" providerId="ADAL" clId="{D11A4B7E-21A0-409D-A08D-8AD69C89E788}" dt="2023-03-14T02:30:37.755" v="376" actId="5793"/>
        <pc:sldMkLst>
          <pc:docMk/>
          <pc:sldMk cId="0" sldId="288"/>
        </pc:sldMkLst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D11A4B7E-21A0-409D-A08D-8AD69C89E788}" dt="2023-03-14T02:30:37.755" v="376" actId="5793"/>
          <ac:spMkLst>
            <pc:docMk/>
            <pc:sldMk cId="0" sldId="288"/>
            <ac:spMk id="4" creationId="{69CC6D9C-231E-4010-9950-661F4D83FA2C}"/>
          </ac:spMkLst>
        </pc:spChg>
      </pc:sldChg>
      <pc:sldChg chg="modSp">
        <pc:chgData name="Xiaofei Wang" userId="6e1836d3-2ed9-4ae5-8700-9029b71c19c7" providerId="ADAL" clId="{D11A4B7E-21A0-409D-A08D-8AD69C89E788}" dt="2023-03-14T02:24:18.639" v="1"/>
        <pc:sldMkLst>
          <pc:docMk/>
          <pc:sldMk cId="0" sldId="290"/>
        </pc:sldMkLst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0" sldId="290"/>
            <ac:spMk id="1030" creationId="{00000000-0000-0000-0000-000000000000}"/>
          </ac:spMkLst>
        </pc:spChg>
      </pc:sldChg>
      <pc:sldChg chg="modSp">
        <pc:chgData name="Xiaofei Wang" userId="6e1836d3-2ed9-4ae5-8700-9029b71c19c7" providerId="ADAL" clId="{D11A4B7E-21A0-409D-A08D-8AD69C89E788}" dt="2023-03-14T02:24:18.639" v="1"/>
        <pc:sldMkLst>
          <pc:docMk/>
          <pc:sldMk cId="0" sldId="332"/>
        </pc:sldMkLst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0" sldId="332"/>
            <ac:spMk id="17413" creationId="{C2334348-7D14-5567-9887-24899B21D490}"/>
          </ac:spMkLst>
        </pc:spChg>
      </pc:sldChg>
      <pc:sldChg chg="modSp del">
        <pc:chgData name="Xiaofei Wang" userId="6e1836d3-2ed9-4ae5-8700-9029b71c19c7" providerId="ADAL" clId="{D11A4B7E-21A0-409D-A08D-8AD69C89E788}" dt="2023-03-14T02:30:11.483" v="357" actId="47"/>
        <pc:sldMkLst>
          <pc:docMk/>
          <pc:sldMk cId="2868633806" sldId="523"/>
        </pc:sldMkLst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2868633806" sldId="523"/>
            <ac:spMk id="2" creationId="{92B43621-837E-8D47-9CDC-89DF0A853A44}"/>
          </ac:spMkLst>
        </pc:spChg>
      </pc:sldChg>
      <pc:sldChg chg="modSp mod">
        <pc:chgData name="Xiaofei Wang" userId="6e1836d3-2ed9-4ae5-8700-9029b71c19c7" providerId="ADAL" clId="{D11A4B7E-21A0-409D-A08D-8AD69C89E788}" dt="2023-03-14T02:31:27.772" v="436" actId="20577"/>
        <pc:sldMkLst>
          <pc:docMk/>
          <pc:sldMk cId="1216778654" sldId="524"/>
        </pc:sldMkLst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D11A4B7E-21A0-409D-A08D-8AD69C89E788}" dt="2023-03-14T02:31:27.772" v="436" actId="20577"/>
          <ac:spMkLst>
            <pc:docMk/>
            <pc:sldMk cId="1216778654" sldId="524"/>
            <ac:spMk id="5126" creationId="{00000000-0000-0000-0000-000000000000}"/>
          </ac:spMkLst>
        </pc:spChg>
      </pc:sldChg>
      <pc:sldChg chg="modSp del">
        <pc:chgData name="Xiaofei Wang" userId="6e1836d3-2ed9-4ae5-8700-9029b71c19c7" providerId="ADAL" clId="{D11A4B7E-21A0-409D-A08D-8AD69C89E788}" dt="2023-03-14T02:30:16.847" v="358" actId="47"/>
        <pc:sldMkLst>
          <pc:docMk/>
          <pc:sldMk cId="381248858" sldId="525"/>
        </pc:sldMkLst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k cId="381248858" sldId="525"/>
            <ac:spMk id="2" creationId="{92B43621-837E-8D47-9CDC-89DF0A853A44}"/>
          </ac:spMkLst>
        </pc:spChg>
      </pc:sldChg>
      <pc:sldChg chg="modSp add mod">
        <pc:chgData name="Xiaofei Wang" userId="6e1836d3-2ed9-4ae5-8700-9029b71c19c7" providerId="ADAL" clId="{D11A4B7E-21A0-409D-A08D-8AD69C89E788}" dt="2023-03-14T02:29:52.658" v="356" actId="20577"/>
        <pc:sldMkLst>
          <pc:docMk/>
          <pc:sldMk cId="3933531436" sldId="526"/>
        </pc:sldMkLst>
        <pc:spChg chg="mod">
          <ac:chgData name="Xiaofei Wang" userId="6e1836d3-2ed9-4ae5-8700-9029b71c19c7" providerId="ADAL" clId="{D11A4B7E-21A0-409D-A08D-8AD69C89E788}" dt="2023-03-14T02:29:52.658" v="356" actId="20577"/>
          <ac:spMkLst>
            <pc:docMk/>
            <pc:sldMk cId="3933531436" sldId="526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D11A4B7E-21A0-409D-A08D-8AD69C89E788}" dt="2023-03-14T02:24:18.639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D11A4B7E-21A0-409D-A08D-8AD69C89E788}" dt="2023-03-14T02:24:18.639" v="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D11A4B7E-21A0-409D-A08D-8AD69C89E788}" dt="2023-03-14T02:24:00.538" v="0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11A4B7E-21A0-409D-A08D-8AD69C89E788}" dt="2023-03-14T02:24:18.639" v="1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D11A4B7E-21A0-409D-A08D-8AD69C89E788}" dt="2023-03-14T02:24:18.639" v="1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802.11-23/439r0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March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March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March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3 Sessions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AM1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AM1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AIML TIG discussed options for ways forward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highlight>
                  <a:srgbClr val="FFFF00"/>
                </a:highlight>
                <a:ea typeface="+mn-ea"/>
                <a:cs typeface="+mn-cs"/>
              </a:rPr>
              <a:t>Approved motion to request the WG Chair to extend the AIML TIG for a 3 meeting cycles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>
                <a:highlight>
                  <a:srgbClr val="FFFF00"/>
                </a:highlight>
              </a:rPr>
              <a:t>Motion #22 AIML TIG Next Step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Move to request the 802.11 WG chair to extend the AIML TIG for 3 meeting cycles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Move: Tuncer </a:t>
            </a:r>
            <a:r>
              <a:rPr lang="en-US" sz="1600" dirty="0" err="1">
                <a:highlight>
                  <a:srgbClr val="FFFF00"/>
                </a:highlight>
              </a:rPr>
              <a:t>Baykas</a:t>
            </a:r>
            <a:endParaRPr lang="en-US" sz="1600" dirty="0">
              <a:highlight>
                <a:srgbClr val="FFFF00"/>
              </a:highlight>
            </a:endParaRP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Second: Ming Gan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Y/N/Abs: 55/0/4</a:t>
            </a:r>
          </a:p>
          <a:p>
            <a:pPr lvl="1"/>
            <a:r>
              <a:rPr lang="en-US" sz="2400" dirty="0">
                <a:highlight>
                  <a:srgbClr val="FFFF00"/>
                </a:highlight>
              </a:rPr>
              <a:t>Motion passes</a:t>
            </a:r>
          </a:p>
          <a:p>
            <a:pPr marL="685800" lvl="2" indent="-342900">
              <a:lnSpc>
                <a:spcPct val="90000"/>
              </a:lnSpc>
            </a:pPr>
            <a:endParaRPr lang="en-US" sz="2800" b="1" dirty="0">
              <a:ea typeface="+mn-ea"/>
              <a:cs typeface="+mn-cs"/>
            </a:endParaRP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9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4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new use case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3 additional technical contribution on AIML-based CSI compression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 model sharing use case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2 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March 27,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April 24, 2023 at 10 am – 11:30 am ET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Conclusions and recommendations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6001</TotalTime>
  <Words>278</Words>
  <Application>Microsoft Office PowerPoint</Application>
  <PresentationFormat>Widescreen</PresentationFormat>
  <Paragraphs>72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March 2023 AIML TIG Closing Report</vt:lpstr>
      <vt:lpstr>Abstract</vt:lpstr>
      <vt:lpstr>Work Completed</vt:lpstr>
      <vt:lpstr>Work Completed</vt:lpstr>
      <vt:lpstr>Plans for March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207</cp:revision>
  <cp:lastPrinted>1998-02-10T13:28:06Z</cp:lastPrinted>
  <dcterms:created xsi:type="dcterms:W3CDTF">2007-05-21T21:00:37Z</dcterms:created>
  <dcterms:modified xsi:type="dcterms:W3CDTF">2023-03-16T14:45:26Z</dcterms:modified>
  <cp:category/>
</cp:coreProperties>
</file>