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5" r:id="rId4"/>
    <p:sldId id="266" r:id="rId5"/>
    <p:sldId id="269" r:id="rId6"/>
    <p:sldId id="281" r:id="rId7"/>
    <p:sldId id="279" r:id="rId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1EAC63-DFD5-4FE2-8244-88910012E390}">
          <p14:sldIdLst>
            <p14:sldId id="256"/>
            <p14:sldId id="257"/>
            <p14:sldId id="265"/>
            <p14:sldId id="266"/>
            <p14:sldId id="269"/>
            <p14:sldId id="281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>
      <p:cViewPr varScale="1">
        <p:scale>
          <a:sx n="128" d="100"/>
          <a:sy n="128" d="100"/>
        </p:scale>
        <p:origin x="792" y="17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802.11-23/0423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March 2023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Marc Emmelmann (KODEN-TI)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802.11-23/0423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March 2023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 Emmelmann (KODEN-TI)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802.11-23/0423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GB"/>
              <a:t>March 2023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802.11-23/0423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GB"/>
              <a:t>March 2023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802.11-23/0423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GB"/>
              <a:t>March 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802.11-23/0423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GB"/>
              <a:t>March 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802.11-23/0423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GB"/>
              <a:t>March 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Marc Emmelmann (KODEN-TI)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March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March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Marc Emmelmann (KODEN-TI)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March 2023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Marc Emmelmann (KODEN-TI)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802.11-23/0423r1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P802.11bc Report to EC on Approval </a:t>
            </a:r>
            <a:br>
              <a:rPr lang="en-US" dirty="0"/>
            </a:br>
            <a:r>
              <a:rPr lang="en-US" dirty="0"/>
              <a:t>to Forward Draft </a:t>
            </a:r>
            <a:r>
              <a:rPr lang="en-US" dirty="0" err="1"/>
              <a:t>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2023-03-14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March 2023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Marc Emmelmann (KODEN-TI)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712563"/>
              </p:ext>
            </p:extLst>
          </p:nvPr>
        </p:nvGraphicFramePr>
        <p:xfrm>
          <a:off x="1117600" y="2870200"/>
          <a:ext cx="10210800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39400" imgH="2387600" progId="Word.Document.8">
                  <p:embed/>
                </p:oleObj>
              </mc:Choice>
              <mc:Fallback>
                <p:oleObj name="Document" r:id="rId3" imgW="10439400" imgH="23876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2870200"/>
                        <a:ext cx="10210800" cy="2328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unconditional approval to send IEEE P802.11bc D7.0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pPr marL="0" indent="0"/>
            <a:endParaRPr lang="en-GB" dirty="0">
              <a:ea typeface="ＭＳ Ｐゴシック" pitchFamily="34" charset="-12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 pitchFamily="34" charset="-128"/>
              </a:rPr>
              <a:t>R0 – Initial draft.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 pitchFamily="34" charset="-128"/>
              </a:rPr>
              <a:t>R1 – final report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Marc Emmelmann (KODEN-TI)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GB"/>
              <a:t>March 2023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March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Marc Emmelmann (KODEN-TI)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P802.11bc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063571"/>
              </p:ext>
            </p:extLst>
          </p:nvPr>
        </p:nvGraphicFramePr>
        <p:xfrm>
          <a:off x="695400" y="1628800"/>
          <a:ext cx="10694383" cy="33693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309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6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7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0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76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75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9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8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89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89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1102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2022-11-04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D4.0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2023-01-13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TGbc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2023-02-23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TGbc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0255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2023-03-13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TGbc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81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54967"/>
          </a:xfrm>
        </p:spPr>
        <p:txBody>
          <a:bodyPr/>
          <a:lstStyle/>
          <a:p>
            <a:r>
              <a:rPr lang="en-GB" sz="32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P802.11bc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March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Marc Emmelmann (KODEN-TI)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143637"/>
              </p:ext>
            </p:extLst>
          </p:nvPr>
        </p:nvGraphicFramePr>
        <p:xfrm>
          <a:off x="1343472" y="1570039"/>
          <a:ext cx="9277852" cy="311043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5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1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09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88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2022-11-04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D4.0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173 (63T, 9G, 101E)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2023-01-13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TGbc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(7T, 1G, 3E)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2023-02-23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TGbc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(2T, 0G, 15E)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2023-03-13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TGbc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 (0T, 0G, 0E)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503334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commenter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March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Marc Emmelmann (KODEN-TI)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7CE81A6-1B8E-4755-AC62-6E8C626F1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350235"/>
              </p:ext>
            </p:extLst>
          </p:nvPr>
        </p:nvGraphicFramePr>
        <p:xfrm>
          <a:off x="551384" y="1571944"/>
          <a:ext cx="11161240" cy="30937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37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64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406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8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None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No technical unsatisfied 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19945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Coordination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Marc Emmelmann (KODEN-TI)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GB"/>
              <a:t>March 2023</a:t>
            </a:r>
          </a:p>
        </p:txBody>
      </p:sp>
      <p:graphicFrame>
        <p:nvGraphicFramePr>
          <p:cNvPr id="7" name="Group 47">
            <a:extLst>
              <a:ext uri="{FF2B5EF4-FFF2-40B4-BE49-F238E27FC236}">
                <a16:creationId xmlns:a16="http://schemas.microsoft.com/office/drawing/2014/main" id="{53928162-D5C6-49CA-B858-432DECC100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783332"/>
              </p:ext>
            </p:extLst>
          </p:nvPr>
        </p:nvGraphicFramePr>
        <p:xfrm>
          <a:off x="442316" y="1628800"/>
          <a:ext cx="11305254" cy="4449764"/>
        </p:xfrm>
        <a:graphic>
          <a:graphicData uri="http://schemas.openxmlformats.org/drawingml/2006/table">
            <a:tbl>
              <a:tblPr/>
              <a:tblGrid>
                <a:gridCol w="4348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8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D3.0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July 2022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18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P802.11bc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March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Marc Emmelmann (KODEN-TI)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179299"/>
              </p:ext>
            </p:extLst>
          </p:nvPr>
        </p:nvGraphicFramePr>
        <p:xfrm>
          <a:off x="479376" y="2002497"/>
          <a:ext cx="11233248" cy="2219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048672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/>
                        <a:t>Report to EC for unconditional approval to proceed to </a:t>
                      </a:r>
                      <a:r>
                        <a:rPr lang="en-US" b="0" dirty="0" err="1"/>
                        <a:t>REVcom</a:t>
                      </a:r>
                      <a:endParaRPr lang="en-US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2023-03-14 (WG approval on 2023-03-17)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EC to </a:t>
                      </a:r>
                      <a:r>
                        <a:rPr lang="en-US" b="0" dirty="0" err="1"/>
                        <a:t>REVcom</a:t>
                      </a:r>
                      <a:endParaRPr lang="en-US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2023-03-17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Submit to </a:t>
                      </a:r>
                      <a:r>
                        <a:rPr lang="en-US" b="0" dirty="0" err="1"/>
                        <a:t>REVcom</a:t>
                      </a:r>
                      <a:r>
                        <a:rPr lang="en-US" b="0" dirty="0"/>
                        <a:t> agenda (Deadline)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2023-04-04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1946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/>
                        <a:t>REVcom</a:t>
                      </a:r>
                      <a:r>
                        <a:rPr lang="en-US" b="0" dirty="0"/>
                        <a:t> to SASB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2023-05-15 (telco)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SASB approval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Early June 2023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30757</TotalTime>
  <Words>482</Words>
  <Application>Microsoft Macintosh PowerPoint</Application>
  <PresentationFormat>Widescreen</PresentationFormat>
  <Paragraphs>156</Paragraphs>
  <Slides>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Office Theme</vt:lpstr>
      <vt:lpstr>Document</vt:lpstr>
      <vt:lpstr>P802.11bc Report to EC on Approval  to Forward Draft RevCom</vt:lpstr>
      <vt:lpstr>Introduction</vt:lpstr>
      <vt:lpstr>Standards Association (SA) Ballot Results – P802.11bc</vt:lpstr>
      <vt:lpstr>SA Ballot Comments – P802.11bc</vt:lpstr>
      <vt:lpstr>Unsatisfied Technical comments by commenter</vt:lpstr>
      <vt:lpstr>IEEE-SA Mandatory Coordination</vt:lpstr>
      <vt:lpstr>P802.11bc Timeline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P802.11az Report to EC on Approval to go to SA Ballot</dc:title>
  <dc:creator>Jonathan Segev</dc:creator>
  <cp:keywords/>
  <cp:lastModifiedBy>Emmelmann, Marc</cp:lastModifiedBy>
  <cp:revision>216</cp:revision>
  <cp:lastPrinted>1601-01-01T00:00:00Z</cp:lastPrinted>
  <dcterms:created xsi:type="dcterms:W3CDTF">2019-11-09T15:46:46Z</dcterms:created>
  <dcterms:modified xsi:type="dcterms:W3CDTF">2023-03-14T12:24:13Z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