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9"/>
  </p:notesMasterIdLst>
  <p:handoutMasterIdLst>
    <p:handoutMasterId r:id="rId390"/>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5" r:id="rId354"/>
    <p:sldId id="1456" r:id="rId355"/>
    <p:sldId id="1457" r:id="rId356"/>
    <p:sldId id="1458" r:id="rId357"/>
    <p:sldId id="1470" r:id="rId358"/>
    <p:sldId id="1471" r:id="rId359"/>
    <p:sldId id="1472" r:id="rId360"/>
    <p:sldId id="1473" r:id="rId361"/>
    <p:sldId id="1474" r:id="rId362"/>
    <p:sldId id="1479" r:id="rId363"/>
    <p:sldId id="1480" r:id="rId364"/>
    <p:sldId id="1481" r:id="rId365"/>
    <p:sldId id="1482" r:id="rId366"/>
    <p:sldId id="1498" r:id="rId367"/>
    <p:sldId id="1499" r:id="rId368"/>
    <p:sldId id="1500" r:id="rId369"/>
    <p:sldId id="1501" r:id="rId370"/>
    <p:sldId id="1502" r:id="rId371"/>
    <p:sldId id="1503" r:id="rId372"/>
    <p:sldId id="1504" r:id="rId373"/>
    <p:sldId id="1505" r:id="rId374"/>
    <p:sldId id="1506" r:id="rId375"/>
    <p:sldId id="1507" r:id="rId376"/>
    <p:sldId id="1508" r:id="rId377"/>
    <p:sldId id="1509" r:id="rId378"/>
    <p:sldId id="1510" r:id="rId379"/>
    <p:sldId id="1511" r:id="rId380"/>
    <p:sldId id="1512" r:id="rId381"/>
    <p:sldId id="1513" r:id="rId382"/>
    <p:sldId id="1497" r:id="rId383"/>
    <p:sldId id="1221" r:id="rId384"/>
    <p:sldId id="963" r:id="rId385"/>
    <p:sldId id="561" r:id="rId386"/>
    <p:sldId id="698" r:id="rId387"/>
    <p:sldId id="705" r:id="rId388"/>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259" autoAdjust="0"/>
    <p:restoredTop sz="88484" autoAdjust="0"/>
  </p:normalViewPr>
  <p:slideViewPr>
    <p:cSldViewPr>
      <p:cViewPr varScale="1">
        <p:scale>
          <a:sx n="97" d="100"/>
          <a:sy n="97" d="100"/>
        </p:scale>
        <p:origin x="198" y="8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57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handoutMaster" Target="handoutMasters/handoutMaster1.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presProps" Target="presProps.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viewProps" Target="viewProp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theme" Target="theme/theme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tableStyles" Target="tableStyle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notesMaster" Target="notesMasters/notesMaster1.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commentAuthors" Target="commentAuthors.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44925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80803"/>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11029960"/>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5137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78937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6024698"/>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42208401"/>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7719821"/>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27016750"/>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1669764583"/>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583240"/>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1437561"/>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740643"/>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82174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6515770"/>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6168185"/>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1576061"/>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5533888"/>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033203"/>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1521588"/>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6908259"/>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25216907"/>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2255381439"/>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352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1382461"/>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1653864131"/>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9059025"/>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a:solidFill>
                  <a:schemeClr val="tx1"/>
                </a:solidFill>
                <a:latin typeface="Times New Roman" panose="02020603050405020304" pitchFamily="18" charset="0"/>
                <a:ea typeface="MS PGothic" panose="020B0600070205080204" pitchFamily="34" charset="-128"/>
                <a:cs typeface="+mn-cs"/>
              </a:rPr>
              <a:t>802.11-23/0410r95</a:t>
            </a: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541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December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3" Type="http://schemas.openxmlformats.org/officeDocument/2006/relationships/hyperlink" Target="https://mentor.ieee.org/802.11/dcn/24/11-24-1041-08-00bf-initial-sa-ballot-comments-and-approved-resolutions.xlsx" TargetMode="External"/><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3" Type="http://schemas.openxmlformats.org/officeDocument/2006/relationships/hyperlink" Target="https://mentor.ieee.org/802.11/dcn/24/11-24-1938-00-00bf-sa110-comments-and-approved-resolutions.xlsx" TargetMode="External"/><Relationship Id="rId2" Type="http://schemas.openxmlformats.org/officeDocument/2006/relationships/notesSlide" Target="../notesSlides/notesSlide378.xml"/><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3" Type="http://schemas.openxmlformats.org/officeDocument/2006/relationships/hyperlink" Target="https://mentor.ieee.org/802.11/dcn/24/11-24-2091-01-00bf-sa-2nd-recirc-comments.xlsx" TargetMode="External"/><Relationship Id="rId2" Type="http://schemas.openxmlformats.org/officeDocument/2006/relationships/notesSlide" Target="../notesSlides/notesSlide381.xml"/><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25749431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3823307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467594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6067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58604341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286013264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6005 </a:t>
            </a:r>
          </a:p>
          <a:p>
            <a:pPr lvl="1" algn="just">
              <a:buFont typeface="Arial" panose="020B0604020202020204" pitchFamily="34" charset="0"/>
              <a:buChar char="–"/>
              <a:defRPr/>
            </a:pPr>
            <a:r>
              <a:rPr lang="en-US" altLang="zh-CN" sz="1600" dirty="0"/>
              <a:t>as specified in doc.: 11-24/1450r0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11-24/1450r0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6197272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6069 </a:t>
            </a:r>
          </a:p>
          <a:p>
            <a:pPr lvl="1" algn="just">
              <a:buFont typeface="Arial" panose="020B0604020202020204" pitchFamily="34" charset="0"/>
              <a:buChar char="–"/>
              <a:defRPr/>
            </a:pPr>
            <a:r>
              <a:rPr lang="en-US" altLang="zh-CN" sz="1600" dirty="0"/>
              <a:t>as specified in doc.: 11-24/1065r0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11-24/1065r0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9877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6042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4968342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6016, 6017, 6186 </a:t>
            </a:r>
          </a:p>
          <a:p>
            <a:pPr lvl="1" algn="just">
              <a:buFont typeface="Arial" panose="020B0604020202020204" pitchFamily="34" charset="0"/>
              <a:buChar char="–"/>
              <a:defRPr/>
            </a:pPr>
            <a:r>
              <a:rPr lang="en-US" altLang="zh-CN" sz="1600" dirty="0"/>
              <a:t>as specified in doc.: 11-24/1422r0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Po-kai Huang 	</a:t>
            </a:r>
            <a:r>
              <a:rPr lang="en-US" altLang="zh-CN" sz="1800" b="1" dirty="0"/>
              <a:t>	</a:t>
            </a:r>
            <a:r>
              <a:rPr lang="en-US" altLang="zh-CN" sz="1800" b="1" kern="0" dirty="0"/>
              <a:t>Second: Nehru Bhandaru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11-24/1422r0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23106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6043 </a:t>
            </a:r>
            <a:endParaRPr lang="en-US" altLang="zh-CN" sz="1600" dirty="0"/>
          </a:p>
          <a:p>
            <a:pPr lvl="1" algn="just">
              <a:buFont typeface="Arial" panose="020B0604020202020204" pitchFamily="34" charset="0"/>
              <a:buChar char="–"/>
              <a:defRPr/>
            </a:pPr>
            <a:r>
              <a:rPr lang="en-US" altLang="zh-CN" sz="1600" dirty="0"/>
              <a:t>as specified in doc.: 11-24/1384r1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Ali Raissinia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7167638"/>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6115, 6119</a:t>
            </a:r>
            <a:endParaRPr lang="en-US" altLang="zh-CN" sz="1600" dirty="0"/>
          </a:p>
          <a:p>
            <a:pPr lvl="1" algn="just">
              <a:buFont typeface="Arial" panose="020B0604020202020204" pitchFamily="34" charset="0"/>
              <a:buChar char="–"/>
              <a:defRPr/>
            </a:pPr>
            <a:r>
              <a:rPr lang="en-US" altLang="zh-CN" sz="1600" dirty="0"/>
              <a:t>as specified in doc.: 11-24/1604r1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Pu (Perry) Wang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11-24/1604r1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57873500"/>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11-24/1615r0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11-24/1615r0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85414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590: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8</a:t>
            </a:r>
            <a:r>
              <a:rPr lang="en-US" altLang="zh-CN" sz="2000" dirty="0"/>
              <a:t>,</a:t>
            </a:r>
          </a:p>
          <a:p>
            <a:pPr marL="354013" indent="0" algn="just">
              <a:buNone/>
            </a:pPr>
            <a:r>
              <a:rPr lang="en-US" altLang="zh-CN" sz="2000" dirty="0">
                <a:hlinkClick r:id="rId3"/>
              </a:rPr>
              <a:t>https://mentor.ieee.org/802.11/dcn/24/11-24-1041-08-00bf-initial-sa-ballot-comments-and-approved-resolutions.xlsx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pPr marL="342900" lvl="1" indent="-342900" algn="just">
              <a:spcBef>
                <a:spcPct val="0"/>
              </a:spcBef>
              <a:buFont typeface="Arial" panose="020B0604020202020204" pitchFamily="34" charset="0"/>
              <a:buChar char="•"/>
              <a:defRPr/>
            </a:pPr>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GB" altLang="zh-CN"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701736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endParaRPr lang="en-US" altLang="en-US" sz="4000" dirty="0">
              <a:solidFill>
                <a:srgbClr val="0000FF"/>
              </a:solidFill>
            </a:endParaRPr>
          </a:p>
          <a:p>
            <a:pPr algn="ctr">
              <a:buFontTx/>
              <a:buNone/>
            </a:pPr>
            <a:r>
              <a:rPr lang="en-US" altLang="zh-CN" sz="2800" dirty="0">
                <a:cs typeface="Times New Roman" panose="02020603050405020304" pitchFamily="18" charset="0"/>
              </a:rPr>
              <a:t>Nov 11 (Monday PM 2) </a:t>
            </a:r>
            <a:endParaRPr lang="en-US" altLang="en-US" sz="3600" dirty="0"/>
          </a:p>
        </p:txBody>
      </p:sp>
    </p:spTree>
    <p:extLst>
      <p:ext uri="{BB962C8B-B14F-4D97-AF65-F5344CB8AC3E}">
        <p14:creationId xmlns:p14="http://schemas.microsoft.com/office/powerpoint/2010/main" val="3835921550"/>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 14, 16, 17, 18</a:t>
            </a:r>
          </a:p>
          <a:p>
            <a:pPr lvl="1" algn="just">
              <a:buFont typeface="Arial" panose="020B0604020202020204" pitchFamily="34" charset="0"/>
              <a:buChar char="–"/>
              <a:defRPr/>
            </a:pPr>
            <a:r>
              <a:rPr lang="en-US" altLang="zh-CN" sz="1600" dirty="0"/>
              <a:t>as specified in doc.: 11-24/1716r1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zh-CN" altLang="en-US" kern="0" dirty="0"/>
              <a:t> </a:t>
            </a:r>
            <a:r>
              <a:rPr lang="en-US" altLang="zh-CN" dirty="0"/>
              <a:t>11-24/1716r1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6591433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endParaRPr lang="en-US" altLang="en-US" sz="4000" dirty="0">
              <a:solidFill>
                <a:srgbClr val="0000FF"/>
              </a:solidFill>
            </a:endParaRPr>
          </a:p>
          <a:p>
            <a:pPr algn="ctr">
              <a:buFontTx/>
              <a:buNone/>
            </a:pPr>
            <a:r>
              <a:rPr lang="en-US" altLang="zh-CN" sz="2800" dirty="0">
                <a:cs typeface="Times New Roman" panose="02020603050405020304" pitchFamily="18" charset="0"/>
              </a:rPr>
              <a:t>Nov 12 (Tuesday PM 2) </a:t>
            </a:r>
            <a:endParaRPr lang="en-US" altLang="en-US" sz="3600" dirty="0"/>
          </a:p>
        </p:txBody>
      </p:sp>
    </p:spTree>
    <p:extLst>
      <p:ext uri="{BB962C8B-B14F-4D97-AF65-F5344CB8AC3E}">
        <p14:creationId xmlns:p14="http://schemas.microsoft.com/office/powerpoint/2010/main" val="3566357184"/>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R1-31</a:t>
            </a:r>
          </a:p>
          <a:p>
            <a:pPr lvl="1" algn="just">
              <a:buFont typeface="Arial" panose="020B0604020202020204" pitchFamily="34" charset="0"/>
              <a:buChar char="–"/>
              <a:defRPr/>
            </a:pPr>
            <a:r>
              <a:rPr lang="en-US" altLang="zh-CN" sz="1600" dirty="0"/>
              <a:t>as specified in doc.: 11-24/1810r1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11-24/1810r1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72257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R1-1, R1-2, R1-4, R1-19, R1-21, R1-22, R1-26, R1-29 (total of 8 CIDs)</a:t>
            </a:r>
          </a:p>
          <a:p>
            <a:pPr lvl="1" algn="just">
              <a:buFont typeface="Arial" panose="020B0604020202020204" pitchFamily="34" charset="0"/>
              <a:buChar char="–"/>
              <a:defRPr/>
            </a:pPr>
            <a:r>
              <a:rPr lang="en-US" altLang="zh-CN" sz="1600" dirty="0"/>
              <a:t>as specified in doc.: 11-24/1795r3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11-24/1795r3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69521073"/>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R1-7, R1-10, R1-30 (total of 3 CIDs) </a:t>
            </a:r>
          </a:p>
          <a:p>
            <a:pPr lvl="1" algn="just">
              <a:buFont typeface="Arial" panose="020B0604020202020204" pitchFamily="34" charset="0"/>
              <a:buChar char="–"/>
              <a:defRPr/>
            </a:pPr>
            <a:r>
              <a:rPr lang="en-US" altLang="zh-CN" sz="1600" dirty="0"/>
              <a:t>as specified in doc.: 11-24/1773r1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11-24/1773r1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36187360"/>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R1-3, R1-5, R1-8, R1-28, R1-9, R1-11, R1-12 (total of 7 CIDs)</a:t>
            </a:r>
          </a:p>
          <a:p>
            <a:pPr lvl="1" algn="just">
              <a:buFont typeface="Arial" panose="020B0604020202020204" pitchFamily="34" charset="0"/>
              <a:buChar char="–"/>
              <a:defRPr/>
            </a:pPr>
            <a:r>
              <a:rPr lang="en-US" altLang="zh-CN" sz="1600" dirty="0"/>
              <a:t>as specified in doc.: 11-24/1825r0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11-24/1825r0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6658442"/>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R1-34 and R1-35 </a:t>
            </a:r>
          </a:p>
          <a:p>
            <a:pPr lvl="1" algn="just">
              <a:buFont typeface="Arial" panose="020B0604020202020204" pitchFamily="34" charset="0"/>
              <a:buChar char="–"/>
              <a:defRPr/>
            </a:pPr>
            <a:r>
              <a:rPr lang="en-US" altLang="zh-CN" sz="1600" dirty="0"/>
              <a:t>as specified in doc.: 11-24/1869r0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Shuling</a:t>
            </a:r>
            <a:r>
              <a:rPr lang="en-US" altLang="zh-CN" sz="1800" b="1" kern="0" dirty="0"/>
              <a:t>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11-24/1869r0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26454108"/>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R1-20, R1-24, R1-27</a:t>
            </a:r>
          </a:p>
          <a:p>
            <a:pPr lvl="1" algn="just">
              <a:buFont typeface="Arial" panose="020B0604020202020204" pitchFamily="34" charset="0"/>
              <a:buChar char="–"/>
              <a:defRPr/>
            </a:pPr>
            <a:r>
              <a:rPr lang="en-US" altLang="zh-CN" sz="1600" dirty="0"/>
              <a:t>as specified in doc.: 11-24/1900r3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11-24/1900r3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17463735"/>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R1-32, R1-36, R1-37</a:t>
            </a:r>
          </a:p>
          <a:p>
            <a:pPr lvl="1" algn="just">
              <a:buFont typeface="Arial" panose="020B0604020202020204" pitchFamily="34" charset="0"/>
              <a:buChar char="–"/>
              <a:defRPr/>
            </a:pPr>
            <a:r>
              <a:rPr lang="en-US" altLang="zh-CN" sz="1600" dirty="0"/>
              <a:t>as specified in doc.: 11-24/1906r0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11-24/1906r0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2777506"/>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R1-6, R1-23, R1-25, R1-33</a:t>
            </a:r>
            <a:endParaRPr lang="en-US" altLang="zh-CN" sz="1600" dirty="0"/>
          </a:p>
          <a:p>
            <a:pPr lvl="1" algn="just">
              <a:buFont typeface="Arial" panose="020B0604020202020204" pitchFamily="34" charset="0"/>
              <a:buChar char="–"/>
              <a:defRPr/>
            </a:pPr>
            <a:r>
              <a:rPr lang="en-US" altLang="zh-CN" sz="1600" dirty="0"/>
              <a:t>as specified in doc.: 11-24/1788r1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11-24/1788r1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62581215"/>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600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11-24/1934r1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11-24/1934r1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3342043"/>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601: </a:t>
            </a:r>
            <a:r>
              <a:rPr lang="en-US" altLang="zh-CN" sz="3600" dirty="0"/>
              <a:t>P802.11bf second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the first recirculation</a:t>
            </a:r>
            <a:r>
              <a:rPr lang="en-GB" altLang="zh-CN" sz="2000" dirty="0"/>
              <a:t> SA ballot on P802.11bf D5.0, </a:t>
            </a:r>
            <a:r>
              <a:rPr lang="en-US" altLang="zh-CN" sz="2000" dirty="0"/>
              <a:t>as contained in document 11-24/1938r0,</a:t>
            </a:r>
          </a:p>
          <a:p>
            <a:pPr marL="354013" indent="0" algn="just">
              <a:buNone/>
            </a:pPr>
            <a:r>
              <a:rPr lang="en-US" altLang="zh-CN" sz="2000" dirty="0">
                <a:hlinkClick r:id="rId3"/>
              </a:rPr>
              <a:t>https://mentor.ieee.org/802.11/dcn/24/11-24-1938-00-00bf-sa110-comments-and-approved-resolutions.xlsx</a:t>
            </a:r>
            <a:endParaRPr lang="en-US" altLang="zh-CN" sz="2000" dirty="0"/>
          </a:p>
          <a:p>
            <a:pPr marL="354013" indent="0" algn="just">
              <a:buNone/>
            </a:pPr>
            <a:r>
              <a:rPr lang="en-US" altLang="zh-CN" sz="2000" dirty="0"/>
              <a:t>Instruct the editor to prepare P802.11bf D6.0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D6.0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pPr marL="342900" lvl="1" indent="-342900" algn="just">
              <a:spcBef>
                <a:spcPct val="0"/>
              </a:spcBef>
              <a:buFont typeface="Arial" panose="020B0604020202020204" pitchFamily="34" charset="0"/>
              <a:buChar char="•"/>
              <a:defRPr/>
            </a:pPr>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GB" altLang="zh-CN"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80056417"/>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Dec 	  19 (Thursday)	22</a:t>
            </a:r>
            <a:r>
              <a:rPr lang="zh-CN" altLang="en-US" sz="2800" dirty="0">
                <a:cs typeface="Times New Roman" panose="02020603050405020304" pitchFamily="18" charset="0"/>
              </a:rPr>
              <a:t>：</a:t>
            </a:r>
            <a:r>
              <a:rPr lang="en-US" altLang="zh-CN" sz="2800" dirty="0">
                <a:cs typeface="Times New Roman" panose="02020603050405020304" pitchFamily="18" charset="0"/>
              </a:rPr>
              <a:t>00 - 00:00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1242072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602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R2-2, R2-3, R2-4</a:t>
            </a:r>
          </a:p>
          <a:p>
            <a:pPr lvl="1" algn="just">
              <a:buFont typeface="Arial" panose="020B0604020202020204" pitchFamily="34" charset="0"/>
              <a:buChar char="–"/>
              <a:defRPr/>
            </a:pPr>
            <a:r>
              <a:rPr lang="en-US" altLang="zh-CN" sz="1600" dirty="0"/>
              <a:t>as specified in doc.: 11-24/2091r1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11-24/2091r1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9432751"/>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603: </a:t>
            </a:r>
            <a:r>
              <a:rPr lang="en-US" altLang="zh-CN" sz="3600" dirty="0"/>
              <a:t>P802.11bf third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the second recirculation</a:t>
            </a:r>
            <a:r>
              <a:rPr lang="en-GB" altLang="zh-CN" sz="2000" dirty="0"/>
              <a:t> SA ballot on P802.11bf D6.0, </a:t>
            </a:r>
            <a:r>
              <a:rPr lang="en-US" altLang="zh-CN" sz="2000" dirty="0"/>
              <a:t>as contained in document </a:t>
            </a:r>
            <a:r>
              <a:rPr lang="en-US" altLang="zh-CN" sz="2000" dirty="0">
                <a:solidFill>
                  <a:srgbClr val="FF0000"/>
                </a:solidFill>
              </a:rPr>
              <a:t>11-24/2091r1</a:t>
            </a:r>
            <a:r>
              <a:rPr lang="en-US" altLang="zh-CN" sz="2000" dirty="0"/>
              <a:t>,</a:t>
            </a:r>
          </a:p>
          <a:p>
            <a:pPr marL="354013" indent="0" algn="just">
              <a:buNone/>
            </a:pPr>
            <a:r>
              <a:rPr lang="en-US" altLang="zh-CN" sz="2000" dirty="0">
                <a:hlinkClick r:id="rId3"/>
              </a:rPr>
              <a:t>https://mentor.ieee.org/802.11/dcn/24/11-24-2091-01-00bf-sa-2nd-recirc-comments.xlsx</a:t>
            </a:r>
            <a:endParaRPr lang="en-US" altLang="zh-CN" sz="2000" dirty="0"/>
          </a:p>
          <a:p>
            <a:pPr marL="354013" indent="0" algn="just">
              <a:buNone/>
            </a:pPr>
            <a:r>
              <a:rPr lang="en-US" altLang="zh-CN" sz="2000" dirty="0"/>
              <a:t>Instruct the editor to prepare P802.11bf D7.0 incorporating these resolutions and,</a:t>
            </a:r>
          </a:p>
          <a:p>
            <a:pPr algn="just"/>
            <a:r>
              <a:rPr lang="en-US" altLang="zh-CN" sz="2000" dirty="0"/>
              <a:t>Approve a </a:t>
            </a:r>
            <a:r>
              <a:rPr lang="en-US" altLang="zh-CN" sz="2000" dirty="0">
                <a:solidFill>
                  <a:srgbClr val="FF0000"/>
                </a:solidFill>
              </a:rPr>
              <a:t>10</a:t>
            </a:r>
            <a:r>
              <a:rPr lang="en-US" altLang="zh-CN" sz="2000" dirty="0"/>
              <a:t> day SA Recirculation Ballot asking the question “Should P802.11bf D7.0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 </a:t>
            </a:r>
            <a:r>
              <a:rPr lang="en-US" altLang="zh-CN" sz="2000" kern="0" dirty="0"/>
              <a:t>Sang Kim</a:t>
            </a:r>
            <a:endParaRPr lang="en-GB" altLang="zh-CN" sz="2000" dirty="0"/>
          </a:p>
          <a:p>
            <a:pPr marL="342900" lvl="1" indent="-342900" algn="just">
              <a:spcBef>
                <a:spcPct val="0"/>
              </a:spcBef>
              <a:buFont typeface="Arial" panose="020B0604020202020204" pitchFamily="34" charset="0"/>
              <a:buChar char="•"/>
              <a:defRPr/>
            </a:pPr>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GB" altLang="zh-CN"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2099681"/>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316811700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113797</TotalTime>
  <Words>26278</Words>
  <Application>Microsoft Office PowerPoint</Application>
  <PresentationFormat>宽屏</PresentationFormat>
  <Paragraphs>4539</Paragraphs>
  <Slides>387</Slides>
  <Notes>387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387</vt:i4>
      </vt:variant>
    </vt:vector>
  </HeadingPairs>
  <TitlesOfParts>
    <vt:vector size="394"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689</cp:revision>
  <cp:lastPrinted>2014-11-04T15:04:57Z</cp:lastPrinted>
  <dcterms:created xsi:type="dcterms:W3CDTF">2007-04-17T18:10:23Z</dcterms:created>
  <dcterms:modified xsi:type="dcterms:W3CDTF">2024-12-20T03:40:23Z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