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7"/>
  </p:notesMasterIdLst>
  <p:handoutMasterIdLst>
    <p:handoutMasterId r:id="rId388"/>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70" r:id="rId358"/>
    <p:sldId id="1471" r:id="rId359"/>
    <p:sldId id="1472" r:id="rId360"/>
    <p:sldId id="1473" r:id="rId361"/>
    <p:sldId id="1474" r:id="rId362"/>
    <p:sldId id="1479" r:id="rId363"/>
    <p:sldId id="1480" r:id="rId364"/>
    <p:sldId id="1481" r:id="rId365"/>
    <p:sldId id="1482" r:id="rId366"/>
    <p:sldId id="1483" r:id="rId367"/>
    <p:sldId id="1484" r:id="rId368"/>
    <p:sldId id="1487" r:id="rId369"/>
    <p:sldId id="1488" r:id="rId370"/>
    <p:sldId id="1489" r:id="rId371"/>
    <p:sldId id="1490" r:id="rId372"/>
    <p:sldId id="1491" r:id="rId373"/>
    <p:sldId id="1492" r:id="rId374"/>
    <p:sldId id="708" r:id="rId375"/>
    <p:sldId id="1493" r:id="rId376"/>
    <p:sldId id="1494" r:id="rId377"/>
    <p:sldId id="1495" r:id="rId378"/>
    <p:sldId id="1496" r:id="rId379"/>
    <p:sldId id="1486" r:id="rId380"/>
    <p:sldId id="1497" r:id="rId381"/>
    <p:sldId id="1221" r:id="rId382"/>
    <p:sldId id="963" r:id="rId383"/>
    <p:sldId id="561" r:id="rId384"/>
    <p:sldId id="698" r:id="rId385"/>
    <p:sldId id="705" r:id="rId386"/>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259" autoAdjust="0"/>
    <p:restoredTop sz="88484" autoAdjust="0"/>
  </p:normalViewPr>
  <p:slideViewPr>
    <p:cSldViewPr>
      <p:cViewPr varScale="1">
        <p:scale>
          <a:sx n="71" d="100"/>
          <a:sy n="71" d="100"/>
        </p:scale>
        <p:origin x="86" y="39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handoutMaster" Target="handoutMasters/handoutMaster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presProps" Target="presProps.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theme" Target="theme/theme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tableStyles" Target="tableStyle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notesMaster" Target="notesMasters/notesMaster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commentAuthors" Target="commentAuthors.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viewProps" Target="viewProps.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4220840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771982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27016750"/>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6976458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50261"/>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48941048"/>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401917"/>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1050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2750171"/>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215419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2109446"/>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3514135"/>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1722413"/>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9766415"/>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2284521"/>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2526055"/>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791205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9059025"/>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802.11-23/0410r92</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November </a:t>
            </a:r>
            <a:r>
              <a:rPr lang="en-US" altLang="en-US" sz="1800" b="1" dirty="0" smtClean="0"/>
              <a:t>2024</a:t>
            </a:r>
            <a:endParaRPr lang="en-US" altLang="en-US" sz="1800" b="1" dirty="0"/>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Ali Raissinia</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smtClean="0"/>
              <a:t>as </a:t>
            </a:r>
            <a:r>
              <a:rPr lang="en-US" altLang="zh-CN" sz="1600" dirty="0"/>
              <a:t>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a:t>
            </a:r>
            <a:r>
              <a:rPr lang="en-US" altLang="zh-CN" sz="1800" b="1" kern="0" dirty="0" smtClean="0"/>
              <a:t>: Nehru Bhandaru</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11-24/1384r1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a:t>
            </a:r>
            <a:r>
              <a:rPr lang="en-US" altLang="zh-CN" sz="1800" b="1" kern="0" dirty="0" smtClean="0"/>
              <a:t>Kamel</a:t>
            </a:r>
            <a:r>
              <a:rPr lang="en-US" altLang="zh-CN" sz="1800" b="1" kern="0" dirty="0"/>
              <a:t>	</a:t>
            </a:r>
            <a:r>
              <a:rPr lang="en-US" altLang="zh-CN" sz="1800" b="1" dirty="0"/>
              <a:t>	</a:t>
            </a:r>
            <a:r>
              <a:rPr lang="en-US" altLang="zh-CN" sz="1800" b="1" kern="0" dirty="0"/>
              <a:t>Second: Ali Raissinia </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716763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smtClean="0"/>
              <a:t>6115, 6119</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11-24/1604r1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Pu (Perry) Wang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5787350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smtClean="0"/>
              <a:t>11-24/1615r0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r>
              <a:rPr lang="en-US" altLang="zh-CN" sz="1800" b="1" kern="0" dirty="0" smtClean="0"/>
              <a:t>: Mahmoud Kamel</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11-24/1615r0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85414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590: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a:t>
            </a:r>
            <a:r>
              <a:rPr lang="en-US" altLang="zh-CN" sz="2000" dirty="0" smtClean="0"/>
              <a:t>11-24/1041r</a:t>
            </a:r>
            <a:r>
              <a:rPr lang="en-US" altLang="zh-CN" sz="2000" dirty="0" smtClean="0">
                <a:solidFill>
                  <a:srgbClr val="FF0000"/>
                </a:solidFill>
              </a:rPr>
              <a:t>8</a:t>
            </a:r>
            <a:r>
              <a:rPr lang="en-US" altLang="zh-CN" sz="2000" dirty="0" smtClean="0"/>
              <a:t>,</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r>
              <a:rPr lang="en-GB" altLang="zh-CN" sz="2000" dirty="0" smtClean="0"/>
              <a:t>: Sang Kim</a:t>
            </a:r>
            <a:endParaRPr lang="en-GB" altLang="zh-CN" sz="2000" dirty="0"/>
          </a:p>
          <a:p>
            <a:pPr marL="342900" lvl="1" indent="-342900" algn="just">
              <a:spcBef>
                <a:spcPct val="0"/>
              </a:spcBef>
              <a:buFont typeface="Arial" panose="020B0604020202020204" pitchFamily="34" charset="0"/>
              <a:buChar char="•"/>
              <a:defRPr/>
            </a:pPr>
            <a:r>
              <a:rPr lang="en-GB" altLang="zh-CN" dirty="0"/>
              <a:t>Result</a:t>
            </a:r>
            <a:r>
              <a:rPr lang="en-GB" altLang="zh-CN" dirty="0" smtClean="0"/>
              <a: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701736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11 (Monday PM 2) </a:t>
            </a:r>
            <a:endParaRPr lang="en-US" altLang="en-US" sz="3600" dirty="0"/>
          </a:p>
        </p:txBody>
      </p:sp>
    </p:spTree>
    <p:extLst>
      <p:ext uri="{BB962C8B-B14F-4D97-AF65-F5344CB8AC3E}">
        <p14:creationId xmlns:p14="http://schemas.microsoft.com/office/powerpoint/2010/main" val="124719625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13</a:t>
            </a:r>
            <a:r>
              <a:rPr lang="en-US" altLang="zh-CN" sz="1600" dirty="0"/>
              <a:t>, 14, 16, 17, </a:t>
            </a:r>
            <a:r>
              <a:rPr lang="en-US" altLang="zh-CN" sz="1600" dirty="0" smtClean="0"/>
              <a:t>18</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11-24/1716r1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Po-kai Huang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zh-CN" altLang="en-US" kern="0" dirty="0" smtClean="0"/>
              <a:t> </a:t>
            </a:r>
            <a:r>
              <a:rPr lang="en-US" altLang="zh-CN" dirty="0"/>
              <a:t>11-24/1716r1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1029406"/>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endParaRPr lang="en-US" altLang="en-US" sz="4000" dirty="0">
              <a:solidFill>
                <a:srgbClr val="0000FF"/>
              </a:solidFill>
            </a:endParaRPr>
          </a:p>
          <a:p>
            <a:pPr algn="ctr">
              <a:buFontTx/>
              <a:buNone/>
            </a:pPr>
            <a:r>
              <a:rPr lang="en-US" altLang="zh-CN" sz="2800" dirty="0">
                <a:cs typeface="Times New Roman" panose="02020603050405020304" pitchFamily="18" charset="0"/>
              </a:rPr>
              <a:t>Nov </a:t>
            </a:r>
            <a:r>
              <a:rPr lang="en-US" altLang="zh-CN" sz="2800" dirty="0" smtClean="0">
                <a:cs typeface="Times New Roman" panose="02020603050405020304" pitchFamily="18" charset="0"/>
              </a:rPr>
              <a:t>12 (Tuesday PM </a:t>
            </a:r>
            <a:r>
              <a:rPr lang="en-US" altLang="zh-CN" sz="2800" dirty="0">
                <a:cs typeface="Times New Roman" panose="02020603050405020304" pitchFamily="18" charset="0"/>
              </a:rPr>
              <a:t>2) </a:t>
            </a:r>
            <a:endParaRPr lang="en-US" altLang="en-US" sz="3600" dirty="0"/>
          </a:p>
        </p:txBody>
      </p:sp>
    </p:spTree>
    <p:extLst>
      <p:ext uri="{BB962C8B-B14F-4D97-AF65-F5344CB8AC3E}">
        <p14:creationId xmlns:p14="http://schemas.microsoft.com/office/powerpoint/2010/main" val="191989997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a:t>: </a:t>
            </a:r>
            <a:r>
              <a:rPr lang="en-US" altLang="zh-CN" sz="1600" dirty="0" smtClean="0"/>
              <a:t>R1-31</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a:t>.: </a:t>
            </a:r>
            <a:r>
              <a:rPr lang="en-US" altLang="zh-CN" sz="1600" dirty="0" smtClean="0"/>
              <a:t>11-24/1810r1</a:t>
            </a: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smtClean="0"/>
              <a:t>N</a:t>
            </a:r>
            <a:r>
              <a:rPr lang="en-US" altLang="zh-CN" sz="1800" b="1" kern="0" dirty="0" smtClean="0"/>
              <a:t>arengerile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smtClean="0"/>
              <a:t>: </a:t>
            </a:r>
            <a:r>
              <a:rPr lang="en-US" altLang="zh-CN" dirty="0"/>
              <a:t>11-24/1810r1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1882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R1-1, R1-2, R1-4, R1-19, R1-21, R1-22, R1-26, R1-29 (total of 8 CIDs)</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a:t>.: 11-24/1795r3</a:t>
            </a: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Ali </a:t>
            </a:r>
            <a:r>
              <a:rPr lang="en-US" altLang="zh-CN" sz="1800" b="1" kern="0" dirty="0" smtClean="0"/>
              <a:t>Raissinia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a:t>: 11-24/1795r3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3051298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R1-7, R1-10, R1-30 (total of 3 CIDs)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a:t>
            </a:r>
            <a:r>
              <a:rPr lang="en-US" altLang="zh-CN" sz="1600" dirty="0"/>
              <a:t>.: </a:t>
            </a:r>
            <a:r>
              <a:rPr lang="en-US" altLang="zh-CN" sz="1600" dirty="0" smtClean="0"/>
              <a:t>11-24/1773r1</a:t>
            </a:r>
            <a:endParaRPr lang="en-US" altLang="zh-CN" sz="1600" dirty="0"/>
          </a:p>
          <a:p>
            <a:pPr lvl="1" algn="just">
              <a:buFont typeface="Arial" panose="020B0604020202020204" pitchFamily="34" charset="0"/>
              <a:buChar char="–"/>
              <a:defRPr/>
            </a:pP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smtClean="0"/>
              <a:t>Cheng Chen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smtClean="0"/>
              <a:t>: </a:t>
            </a:r>
            <a:r>
              <a:rPr lang="en-US" altLang="zh-CN" dirty="0"/>
              <a:t>11-24/1773r1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3651239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R1-3, R1-5, R1-8, R1-28, R1-9, R1-11, R1-12 (total of 7 CIDs</a:t>
            </a:r>
            <a:r>
              <a:rPr lang="en-US" altLang="zh-CN" sz="1600" dirty="0" smtClean="0"/>
              <a:t>)</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11-24/1825r0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a:t>
            </a:r>
            <a:r>
              <a:rPr lang="en-US" altLang="zh-CN" sz="1800" b="1" kern="0" dirty="0" smtClean="0"/>
              <a:t>Silva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r>
              <a:rPr lang="zh-CN" altLang="en-US" sz="1600" kern="0" dirty="0" smtClean="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smtClean="0"/>
              <a:t>: </a:t>
            </a:r>
            <a:r>
              <a:rPr lang="en-US" altLang="zh-CN" dirty="0"/>
              <a:t>11-24/1825r0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63079359"/>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R1-34 and R1-35 </a:t>
            </a:r>
            <a:endParaRPr lang="en-US" altLang="zh-CN" sz="1600" dirty="0" smtClean="0"/>
          </a:p>
          <a:p>
            <a:pPr lvl="1" algn="just">
              <a:buFont typeface="Arial" panose="020B0604020202020204" pitchFamily="34" charset="0"/>
              <a:buChar char="–"/>
              <a:defRPr/>
            </a:pPr>
            <a:r>
              <a:rPr lang="en-US" altLang="zh-CN" sz="1600" dirty="0"/>
              <a:t>as specified in doc.: 11-24/1869r0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err="1"/>
              <a:t>Shuling</a:t>
            </a:r>
            <a:r>
              <a:rPr lang="en-US" altLang="zh-CN" sz="1800" b="1" kern="0" dirty="0"/>
              <a:t> (Julia) Feng</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smtClean="0"/>
              <a:t>: </a:t>
            </a:r>
            <a:r>
              <a:rPr lang="en-US" altLang="zh-CN" dirty="0"/>
              <a:t>11-24/1869r0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585826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solidFill>
                  <a:srgbClr val="FF0000"/>
                </a:solidFill>
              </a:rPr>
              <a:t>Backup for</a:t>
            </a:r>
          </a:p>
          <a:p>
            <a:pPr algn="ctr">
              <a:buNone/>
            </a:pPr>
            <a:r>
              <a:rPr lang="en-US" altLang="zh-CN" sz="3600" dirty="0">
                <a:cs typeface="Times New Roman" panose="02020603050405020304" pitchFamily="18" charset="0"/>
              </a:rPr>
              <a:t>Nov 12 (Tuesday PM 2) </a:t>
            </a:r>
            <a:endParaRPr lang="en-US" altLang="en-US" sz="4400" dirty="0"/>
          </a:p>
          <a:p>
            <a:pPr algn="ctr">
              <a:buFontTx/>
              <a:buNone/>
            </a:pP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R1-20, R1-24, R1-27</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a:t>.: </a:t>
            </a:r>
            <a:r>
              <a:rPr lang="en-US" altLang="zh-CN" sz="1600" dirty="0" smtClean="0"/>
              <a:t>11-24/1900r3</a:t>
            </a: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err="1"/>
              <a:t>Zhuqing</a:t>
            </a:r>
            <a:r>
              <a:rPr lang="en-US" altLang="zh-CN" sz="1800" b="1" kern="0" dirty="0"/>
              <a:t> Tang</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smtClean="0"/>
              <a:t>: </a:t>
            </a:r>
            <a:r>
              <a:rPr lang="en-US" altLang="zh-CN" dirty="0"/>
              <a:t>11-24/1900r3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63052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R1-32, </a:t>
            </a:r>
            <a:r>
              <a:rPr lang="en-US" altLang="zh-CN" sz="1600" dirty="0"/>
              <a:t>R1-</a:t>
            </a:r>
            <a:r>
              <a:rPr lang="en-US" altLang="zh-CN" sz="1600" dirty="0" smtClean="0"/>
              <a:t>36</a:t>
            </a:r>
            <a:r>
              <a:rPr lang="en-US" altLang="zh-CN" sz="1600" dirty="0"/>
              <a:t>, </a:t>
            </a:r>
            <a:r>
              <a:rPr lang="en-US" altLang="zh-CN" sz="1600" dirty="0"/>
              <a:t>R1-</a:t>
            </a:r>
            <a:r>
              <a:rPr lang="en-US" altLang="zh-CN" sz="1600" dirty="0" smtClean="0"/>
              <a:t>37</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a:t>.: </a:t>
            </a:r>
            <a:r>
              <a:rPr lang="en-US" altLang="zh-CN" sz="1600" dirty="0" smtClean="0"/>
              <a:t>11-24/1906r0</a:t>
            </a: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smtClean="0"/>
              <a:t>: </a:t>
            </a:r>
            <a:r>
              <a:rPr lang="en-US" altLang="zh-CN" dirty="0"/>
              <a:t>11-24/1906r0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5908357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R1-6, R1-23, R1-25, R1-33</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a:t>.: </a:t>
            </a:r>
            <a:r>
              <a:rPr lang="en-US" altLang="zh-CN" sz="1600" dirty="0" smtClean="0"/>
              <a:t>11-24/1788r1</a:t>
            </a: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Chris Beg</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smtClean="0"/>
              <a:t>: </a:t>
            </a:r>
            <a:r>
              <a:rPr lang="en-US" altLang="zh-CN" dirty="0"/>
              <a:t>11-24/1788r1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81763687"/>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smtClean="0"/>
              <a:t>as </a:t>
            </a:r>
            <a:r>
              <a:rPr lang="en-US" altLang="zh-CN" sz="1600" dirty="0"/>
              <a:t>specified in doc</a:t>
            </a:r>
            <a:r>
              <a:rPr lang="en-US" altLang="zh-CN" sz="1600" dirty="0"/>
              <a:t>.: </a:t>
            </a:r>
            <a:r>
              <a:rPr lang="en-US" altLang="zh-CN" sz="1600" dirty="0" smtClean="0"/>
              <a:t>11-24/1934r0</a:t>
            </a:r>
            <a:endParaRPr lang="en-US" altLang="zh-CN" sz="1600" dirty="0" smtClean="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Ali Raissinia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a:t>
            </a:r>
            <a:r>
              <a:rPr lang="en-US" altLang="zh-CN" kern="0" dirty="0" smtClean="0"/>
              <a:t>: </a:t>
            </a:r>
            <a:r>
              <a:rPr lang="en-US" altLang="zh-CN" dirty="0"/>
              <a:t>11-24/1934r0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4674716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601: </a:t>
            </a:r>
            <a:r>
              <a:rPr lang="en-US" altLang="zh-CN" sz="3600" dirty="0"/>
              <a:t>P802.11bf second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the first recirculation</a:t>
            </a:r>
            <a:r>
              <a:rPr lang="en-GB" altLang="zh-CN" sz="2000" dirty="0"/>
              <a:t> SA ballot on P802.11bf D5.0, </a:t>
            </a:r>
            <a:r>
              <a:rPr lang="en-US" altLang="zh-CN" sz="2000" dirty="0"/>
              <a:t>as contained in document 11-24/</a:t>
            </a:r>
            <a:r>
              <a:rPr lang="en-US" altLang="zh-CN" sz="2000" dirty="0" err="1"/>
              <a:t>XXXXr</a:t>
            </a:r>
            <a:r>
              <a:rPr lang="en-US" altLang="zh-CN" sz="2000" dirty="0" err="1">
                <a:solidFill>
                  <a:srgbClr val="FF0000"/>
                </a:solidFill>
              </a:rPr>
              <a:t>X</a:t>
            </a:r>
            <a:r>
              <a:rPr lang="en-US" altLang="zh-CN" sz="2000" dirty="0"/>
              <a:t>,</a:t>
            </a:r>
          </a:p>
          <a:p>
            <a:pPr marL="354013" indent="0" algn="just">
              <a:buNone/>
            </a:pPr>
            <a:r>
              <a:rPr lang="en-US" altLang="zh-CN" sz="2000" dirty="0">
                <a:hlinkClick r:id="rId3"/>
              </a:rPr>
              <a:t>https://mentor.ieee.org/802.11/dcn/24/11-24-1041-08-00bf-                                   .xlsx</a:t>
            </a:r>
            <a:endParaRPr lang="en-US" altLang="zh-CN" sz="2000" dirty="0"/>
          </a:p>
          <a:p>
            <a:pPr marL="354013" indent="0" algn="just">
              <a:buNone/>
            </a:pPr>
            <a:r>
              <a:rPr lang="en-US" altLang="zh-CN" sz="2000" dirty="0"/>
              <a:t>Instruct the editor to prepare P802.11bf D6.0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D6.0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24564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3168117000"/>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113781</TotalTime>
  <Words>17953</Words>
  <Application>Microsoft Office PowerPoint</Application>
  <PresentationFormat>宽屏</PresentationFormat>
  <Paragraphs>4512</Paragraphs>
  <Slides>385</Slides>
  <Notes>385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385</vt:i4>
      </vt:variant>
    </vt:vector>
  </HeadingPairs>
  <TitlesOfParts>
    <vt:vector size="392"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680</cp:revision>
  <cp:lastPrinted>2014-11-04T15:04:57Z</cp:lastPrinted>
  <dcterms:created xsi:type="dcterms:W3CDTF">2007-04-17T18:10:23Z</dcterms:created>
  <dcterms:modified xsi:type="dcterms:W3CDTF">2024-11-12T20:06:03Z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