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7"/>
  </p:notesMasterIdLst>
  <p:handoutMasterIdLst>
    <p:handoutMasterId r:id="rId378"/>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5" r:id="rId354"/>
    <p:sldId id="1456" r:id="rId355"/>
    <p:sldId id="1457" r:id="rId356"/>
    <p:sldId id="1458" r:id="rId357"/>
    <p:sldId id="1470" r:id="rId358"/>
    <p:sldId id="1471" r:id="rId359"/>
    <p:sldId id="1472" r:id="rId360"/>
    <p:sldId id="1473" r:id="rId361"/>
    <p:sldId id="1474" r:id="rId362"/>
    <p:sldId id="1479" r:id="rId363"/>
    <p:sldId id="1480" r:id="rId364"/>
    <p:sldId id="1481" r:id="rId365"/>
    <p:sldId id="1482" r:id="rId366"/>
    <p:sldId id="1483" r:id="rId367"/>
    <p:sldId id="1484" r:id="rId368"/>
    <p:sldId id="1485" r:id="rId369"/>
    <p:sldId id="1486" r:id="rId370"/>
    <p:sldId id="708" r:id="rId371"/>
    <p:sldId id="1221" r:id="rId372"/>
    <p:sldId id="963" r:id="rId373"/>
    <p:sldId id="561" r:id="rId374"/>
    <p:sldId id="698" r:id="rId375"/>
    <p:sldId id="705" r:id="rId376"/>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259" autoAdjust="0"/>
    <p:restoredTop sz="88484" autoAdjust="0"/>
  </p:normalViewPr>
  <p:slideViewPr>
    <p:cSldViewPr>
      <p:cViewPr varScale="1">
        <p:scale>
          <a:sx n="71" d="100"/>
          <a:sy n="71" d="100"/>
        </p:scale>
        <p:origin x="86" y="39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notesMaster" Target="notesMasters/notesMaster1.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commentAuthors" Target="commentAuthors.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viewProps" Target="viewProps.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theme" Target="theme/theme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tableStyles" Target="tableStyle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handoutMaster" Target="handoutMasters/handoutMaster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presProps" Target="presProps.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80803"/>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11029960"/>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5137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78937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602469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42208401"/>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7719821"/>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27016750"/>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69764583"/>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150261"/>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48941048"/>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41194"/>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791205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802.11-23/0410r91</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541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November </a:t>
            </a:r>
            <a:r>
              <a:rPr lang="en-US" altLang="en-US" sz="1800" b="1" dirty="0" smtClean="0"/>
              <a:t>2024</a:t>
            </a:r>
            <a:endParaRPr lang="en-US" altLang="en-US" sz="1800" b="1" dirty="0"/>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3" Type="http://schemas.openxmlformats.org/officeDocument/2006/relationships/hyperlink" Target="https://mentor.ieee.org/802.11/dcn/24/11-24-1041-08-00bf-initial-sa-ballot-comments-and-approved-resolutions.xlsx" TargetMode="External"/><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3" Type="http://schemas.openxmlformats.org/officeDocument/2006/relationships/hyperlink" Target="https://mentor.ieee.org/802.11/dcn/24/11-24-1041-08-00bf-initial-sa-ballot-comments-and-approved-resolutions.xlsx" TargetMode="External"/><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 xmlns:a16="http://schemas.microsoft.com/office/drawing/2014/main" val="20000"/>
                    </a:ext>
                  </a:extLst>
                </a:gridCol>
                <a:gridCol w="1203158">
                  <a:extLst>
                    <a:ext uri="{9D8B030D-6E8A-4147-A177-3AD203B41FA5}">
                      <a16:colId xmlns="" xmlns:a16="http://schemas.microsoft.com/office/drawing/2014/main" val="20001"/>
                    </a:ext>
                  </a:extLst>
                </a:gridCol>
                <a:gridCol w="2165684">
                  <a:extLst>
                    <a:ext uri="{9D8B030D-6E8A-4147-A177-3AD203B41FA5}">
                      <a16:colId xmlns="" xmlns:a16="http://schemas.microsoft.com/office/drawing/2014/main" val="20002"/>
                    </a:ext>
                  </a:extLst>
                </a:gridCol>
                <a:gridCol w="802105">
                  <a:extLst>
                    <a:ext uri="{9D8B030D-6E8A-4147-A177-3AD203B41FA5}">
                      <a16:colId xmlns="" xmlns:a16="http://schemas.microsoft.com/office/drawing/2014/main" val="20003"/>
                    </a:ext>
                  </a:extLst>
                </a:gridCol>
                <a:gridCol w="1925053">
                  <a:extLst>
                    <a:ext uri="{9D8B030D-6E8A-4147-A177-3AD203B41FA5}">
                      <a16:colId xmlns=""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2574943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3823307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467594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586043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286013264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6005 </a:t>
            </a:r>
          </a:p>
          <a:p>
            <a:pPr lvl="1" algn="just">
              <a:buFont typeface="Arial" panose="020B0604020202020204" pitchFamily="34" charset="0"/>
              <a:buChar char="–"/>
              <a:defRPr/>
            </a:pPr>
            <a:r>
              <a:rPr lang="en-US" altLang="zh-CN" sz="1600" dirty="0"/>
              <a:t>as specified in doc.: 11-24/1450r0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11-24/1450r0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6197272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11-24/1065r0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Ali Raissinia</a:t>
            </a:r>
            <a:r>
              <a:rPr lang="en-US" altLang="zh-CN" sz="1800" b="1" kern="0" dirty="0"/>
              <a:t>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11-24/1065r0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9877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6042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4968342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6016, 6017, 6186 </a:t>
            </a:r>
          </a:p>
          <a:p>
            <a:pPr lvl="1" algn="just">
              <a:buFont typeface="Arial" panose="020B0604020202020204" pitchFamily="34" charset="0"/>
              <a:buChar char="–"/>
              <a:defRPr/>
            </a:pPr>
            <a:r>
              <a:rPr lang="en-US" altLang="zh-CN" sz="1600" dirty="0" smtClean="0"/>
              <a:t>as </a:t>
            </a:r>
            <a:r>
              <a:rPr lang="en-US" altLang="zh-CN" sz="1600" dirty="0"/>
              <a:t>specified in doc.: 11-24/1422r0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Po-kai Huang 	</a:t>
            </a:r>
            <a:r>
              <a:rPr lang="en-US" altLang="zh-CN" sz="1800" b="1" dirty="0"/>
              <a:t>	</a:t>
            </a:r>
            <a:r>
              <a:rPr lang="en-US" altLang="zh-CN" sz="1800" b="1" kern="0" dirty="0"/>
              <a:t>Second</a:t>
            </a:r>
            <a:r>
              <a:rPr lang="en-US" altLang="zh-CN" sz="1800" b="1" kern="0" dirty="0" smtClean="0"/>
              <a:t>: Nehru Bhandaru</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11-24/1422r0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23106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6043 </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11-24/1384r1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a:t>
            </a:r>
            <a:r>
              <a:rPr lang="en-US" altLang="zh-CN" sz="1800" b="1" kern="0" dirty="0" smtClean="0"/>
              <a:t>Kamel</a:t>
            </a:r>
            <a:r>
              <a:rPr lang="en-US" altLang="zh-CN" sz="1800" b="1" kern="0" dirty="0"/>
              <a:t>	</a:t>
            </a:r>
            <a:r>
              <a:rPr lang="en-US" altLang="zh-CN" sz="1800" b="1" dirty="0"/>
              <a:t>	</a:t>
            </a:r>
            <a:r>
              <a:rPr lang="en-US" altLang="zh-CN" sz="1800" b="1" kern="0" dirty="0"/>
              <a:t>Second: Ali Raissinia </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7167638"/>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smtClean="0"/>
              <a:t>6115, 6119</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11-24/1604r1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Pu (Perry) Wang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11-24/1604r1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57873500"/>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smtClean="0"/>
              <a:t>11-24/1615r0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r>
              <a:rPr lang="en-US" altLang="zh-CN" sz="1800" b="1" kern="0" dirty="0" smtClean="0"/>
              <a:t>: Mahmoud Kamel</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11-24/1615r0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85414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590: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a:t>
            </a:r>
            <a:r>
              <a:rPr lang="en-US" altLang="zh-CN" sz="2000" dirty="0" smtClean="0"/>
              <a:t>11-24/1041r</a:t>
            </a:r>
            <a:r>
              <a:rPr lang="en-US" altLang="zh-CN" sz="2000" dirty="0" smtClean="0">
                <a:solidFill>
                  <a:srgbClr val="FF0000"/>
                </a:solidFill>
              </a:rPr>
              <a:t>8</a:t>
            </a:r>
            <a:r>
              <a:rPr lang="en-US" altLang="zh-CN" sz="2000" dirty="0" smtClean="0"/>
              <a:t>,</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mentor.ieee.org/802.11/dcn/24/11-24-1041-08-00bf-initial-sa-ballot-comments-and-approved-resolutions.xlsx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r>
              <a:rPr lang="en-GB" altLang="zh-CN" sz="2000" dirty="0" smtClean="0"/>
              <a:t>: Sang Kim</a:t>
            </a:r>
            <a:endParaRPr lang="en-GB" altLang="zh-CN" sz="2000" dirty="0"/>
          </a:p>
          <a:p>
            <a:pPr marL="342900" lvl="1" indent="-342900" algn="just">
              <a:spcBef>
                <a:spcPct val="0"/>
              </a:spcBef>
              <a:buFont typeface="Arial" panose="020B0604020202020204" pitchFamily="34" charset="0"/>
              <a:buChar char="•"/>
              <a:defRPr/>
            </a:pPr>
            <a:r>
              <a:rPr lang="en-GB" altLang="zh-CN" dirty="0"/>
              <a:t>Result</a:t>
            </a:r>
            <a:r>
              <a:rPr lang="en-GB" altLang="zh-CN" dirty="0" smtClean="0"/>
              <a:t>: </a:t>
            </a:r>
            <a:r>
              <a:rPr lang="en-US" altLang="zh-CN" dirty="0">
                <a:solidFill>
                  <a:srgbClr val="000000"/>
                </a:solidFill>
                <a:highlight>
                  <a:srgbClr val="00FF00"/>
                </a:highlight>
                <a:latin typeface="Times New Roman" panose="02020603050405020304" pitchFamily="18" charset="0"/>
              </a:rPr>
              <a:t>Approved by unanimous consent</a:t>
            </a:r>
            <a:endParaRPr lang="en-GB" altLang="zh-CN"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701736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endParaRPr lang="en-US" altLang="en-US" sz="4000" dirty="0">
              <a:solidFill>
                <a:srgbClr val="0000FF"/>
              </a:solidFill>
            </a:endParaRPr>
          </a:p>
          <a:p>
            <a:pPr algn="ctr">
              <a:buFontTx/>
              <a:buNone/>
            </a:pPr>
            <a:r>
              <a:rPr lang="en-US" altLang="zh-CN" sz="2800" dirty="0">
                <a:cs typeface="Times New Roman" panose="02020603050405020304" pitchFamily="18" charset="0"/>
              </a:rPr>
              <a:t>Nov 11 (Monday PM 2) </a:t>
            </a:r>
            <a:endParaRPr lang="en-US" altLang="en-US" sz="3600" dirty="0"/>
          </a:p>
        </p:txBody>
      </p:sp>
    </p:spTree>
    <p:extLst>
      <p:ext uri="{BB962C8B-B14F-4D97-AF65-F5344CB8AC3E}">
        <p14:creationId xmlns:p14="http://schemas.microsoft.com/office/powerpoint/2010/main" val="1247196259"/>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smtClean="0"/>
              <a:t>13</a:t>
            </a:r>
            <a:r>
              <a:rPr lang="en-US" altLang="zh-CN" sz="1600" dirty="0"/>
              <a:t>, 14, 16, 17, </a:t>
            </a:r>
            <a:r>
              <a:rPr lang="en-US" altLang="zh-CN" sz="1600" dirty="0" smtClean="0"/>
              <a:t>18</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11-24/1716r1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Po-kai Huang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a:t>
            </a:r>
            <a:r>
              <a:rPr lang="zh-CN" altLang="en-US" kern="0" dirty="0" smtClean="0"/>
              <a:t> </a:t>
            </a:r>
            <a:r>
              <a:rPr lang="en-US" altLang="zh-CN" dirty="0"/>
              <a:t>11-24/1716r1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1029406"/>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endParaRPr lang="en-US" altLang="en-US" sz="4000" dirty="0">
              <a:solidFill>
                <a:srgbClr val="0000FF"/>
              </a:solidFill>
            </a:endParaRPr>
          </a:p>
          <a:p>
            <a:pPr algn="ctr">
              <a:buFontTx/>
              <a:buNone/>
            </a:pPr>
            <a:r>
              <a:rPr lang="en-US" altLang="zh-CN" sz="2800" dirty="0">
                <a:cs typeface="Times New Roman" panose="02020603050405020304" pitchFamily="18" charset="0"/>
              </a:rPr>
              <a:t>Nov 14 (Thursday AM 2) </a:t>
            </a:r>
            <a:endParaRPr lang="en-US" altLang="en-US" sz="3600" dirty="0"/>
          </a:p>
        </p:txBody>
      </p:sp>
    </p:spTree>
    <p:extLst>
      <p:ext uri="{BB962C8B-B14F-4D97-AF65-F5344CB8AC3E}">
        <p14:creationId xmlns:p14="http://schemas.microsoft.com/office/powerpoint/2010/main" val="3243883830"/>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second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the first recirculation</a:t>
            </a:r>
            <a:r>
              <a:rPr lang="en-GB" altLang="zh-CN" sz="2000" dirty="0"/>
              <a:t> SA ballot on P802.11bf D5.0, </a:t>
            </a:r>
            <a:r>
              <a:rPr lang="en-US" altLang="zh-CN" sz="2000" dirty="0"/>
              <a:t>as contained in document 11-24/</a:t>
            </a:r>
            <a:r>
              <a:rPr lang="en-US" altLang="zh-CN" sz="2000" dirty="0" err="1"/>
              <a:t>XXXXr</a:t>
            </a:r>
            <a:r>
              <a:rPr lang="en-US" altLang="zh-CN" sz="2000" dirty="0" err="1">
                <a:solidFill>
                  <a:srgbClr val="FF0000"/>
                </a:solidFill>
              </a:rPr>
              <a:t>X</a:t>
            </a:r>
            <a:r>
              <a:rPr lang="en-US" altLang="zh-CN" sz="2000" dirty="0"/>
              <a:t>,</a:t>
            </a:r>
          </a:p>
          <a:p>
            <a:pPr marL="354013" indent="0" algn="just">
              <a:buNone/>
            </a:pPr>
            <a:r>
              <a:rPr lang="en-US" altLang="zh-CN" sz="2000" dirty="0">
                <a:hlinkClick r:id="rId3"/>
              </a:rPr>
              <a:t>https://mentor.ieee.org/802.11/dcn/24/11-24-1041-08-00bf-                                   .xlsx</a:t>
            </a:r>
            <a:endParaRPr lang="en-US" altLang="zh-CN" sz="2000" dirty="0"/>
          </a:p>
          <a:p>
            <a:pPr marL="354013" indent="0" algn="just">
              <a:buNone/>
            </a:pPr>
            <a:r>
              <a:rPr lang="en-US" altLang="zh-CN" sz="2000" dirty="0"/>
              <a:t>Instruct the editor to prepare P802.11bf D6.0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D6.0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2456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113756</TotalTime>
  <Words>17536</Words>
  <Application>Microsoft Office PowerPoint</Application>
  <PresentationFormat>宽屏</PresentationFormat>
  <Paragraphs>4402</Paragraphs>
  <Slides>375</Slides>
  <Notes>375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375</vt:i4>
      </vt:variant>
    </vt:vector>
  </HeadingPairs>
  <TitlesOfParts>
    <vt:vector size="382"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664</cp:revision>
  <cp:lastPrinted>2014-11-04T15:04:57Z</cp:lastPrinted>
  <dcterms:created xsi:type="dcterms:W3CDTF">2007-04-17T18:10:23Z</dcterms:created>
  <dcterms:modified xsi:type="dcterms:W3CDTF">2024-11-11T18:37:41Z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