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comments/comment2.xml" ContentType="application/vnd.openxmlformats-officedocument.presentationml.comments+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2"/>
  </p:notesMasterIdLst>
  <p:handoutMasterIdLst>
    <p:handoutMasterId r:id="rId363"/>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227" r:id="rId348"/>
    <p:sldId id="1220" r:id="rId349"/>
    <p:sldId id="1228" r:id="rId350"/>
    <p:sldId id="1229" r:id="rId351"/>
    <p:sldId id="1230" r:id="rId352"/>
    <p:sldId id="1231" r:id="rId353"/>
    <p:sldId id="1232" r:id="rId354"/>
    <p:sldId id="708" r:id="rId355"/>
    <p:sldId id="1120" r:id="rId356"/>
    <p:sldId id="1221" r:id="rId357"/>
    <p:sldId id="963" r:id="rId358"/>
    <p:sldId id="561" r:id="rId359"/>
    <p:sldId id="698" r:id="rId360"/>
    <p:sldId id="705" r:id="rId361"/>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88484" autoAdjust="0"/>
  </p:normalViewPr>
  <p:slideViewPr>
    <p:cSldViewPr>
      <p:cViewPr varScale="1">
        <p:scale>
          <a:sx n="86" d="100"/>
          <a:sy n="86" d="100"/>
        </p:scale>
        <p:origin x="144" y="7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viewProps" Target="viewProps.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tableStyles" Target="tableStyles.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notesMaster" Target="notesMasters/notesMaster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handoutMaster" Target="handoutMasters/handout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theme" Target="theme/theme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80045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47954639"/>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086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2356254"/>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3035114"/>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7124976"/>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5883138"/>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802.11-23/0410r80</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55.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Ali Raissinia</a:t>
            </a:r>
            <a:r>
              <a:rPr lang="en-US" altLang="zh-CN" sz="1800" b="1" kern="0" dirty="0"/>
              <a:t>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a:t>
            </a:r>
            <a:r>
              <a:rPr lang="en-US" altLang="zh-CN" sz="1800" b="1" kern="0" dirty="0" smtClean="0"/>
              <a:t>: Stephen McCann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1962355900"/>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US" altLang="zh-CN" sz="1600" dirty="0"/>
              <a:t>6188, 6189, and 6190</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a:t>11-24/1165r1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Ali Raissinia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2365954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Chris Beg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34685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as </a:t>
            </a:r>
            <a:r>
              <a:rPr lang="en-US" altLang="zh-CN" sz="1600" dirty="0"/>
              <a:t>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Ali Raissinia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717504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US" altLang="zh-CN" sz="1600" dirty="0"/>
              <a:t>6188, 6189, and 6190</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a:t>11-24/1165r1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740912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118049"/>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smtClean="0"/>
              <a:t>CIDs</a:t>
            </a:r>
            <a:r>
              <a:rPr lang="pt-BR" altLang="zh-CN" sz="1600" dirty="0"/>
              <a:t>: 6065, 6084, 6113 </a:t>
            </a:r>
          </a:p>
          <a:p>
            <a:pPr lvl="1" algn="just">
              <a:buFont typeface="Arial" panose="020B0604020202020204" pitchFamily="34" charset="0"/>
              <a:buChar char="–"/>
              <a:defRPr/>
            </a:pPr>
            <a:r>
              <a:rPr lang="pt-BR" altLang="zh-CN" sz="1600" dirty="0" smtClean="0"/>
              <a:t>as </a:t>
            </a:r>
            <a:r>
              <a:rPr lang="pt-BR" altLang="zh-CN" sz="1600" dirty="0"/>
              <a:t>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Pu (Perry) Wang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11473602"/>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D5.0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dirty="0"/>
              <a:t>Result</a:t>
            </a:r>
            <a:r>
              <a:rPr lang="en-US" altLang="zh-CN" kern="0" dirty="0"/>
              <a:t>*</a:t>
            </a:r>
            <a:r>
              <a:rPr lang="en-GB" altLang="zh-CN"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112204</TotalTime>
  <Words>17020</Words>
  <Application>Microsoft Office PowerPoint</Application>
  <PresentationFormat>宽屏</PresentationFormat>
  <Paragraphs>4264</Paragraphs>
  <Slides>360</Slides>
  <Notes>360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360</vt:i4>
      </vt:variant>
    </vt:vector>
  </HeadingPairs>
  <TitlesOfParts>
    <vt:vector size="367"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626</cp:revision>
  <cp:lastPrinted>2014-11-04T15:04:57Z</cp:lastPrinted>
  <dcterms:created xsi:type="dcterms:W3CDTF">2007-04-17T18:10:23Z</dcterms:created>
  <dcterms:modified xsi:type="dcterms:W3CDTF">2024-08-26T02:30:58Z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