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9"/>
  </p:notesMasterIdLst>
  <p:handoutMasterIdLst>
    <p:handoutMasterId r:id="rId350"/>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708" r:id="rId343"/>
    <p:sldId id="1120" r:id="rId344"/>
    <p:sldId id="963" r:id="rId345"/>
    <p:sldId id="561" r:id="rId346"/>
    <p:sldId id="698" r:id="rId347"/>
    <p:sldId id="705" r:id="rId348"/>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138" autoAdjust="0"/>
  </p:normalViewPr>
  <p:slideViewPr>
    <p:cSldViewPr>
      <p:cViewPr varScale="1">
        <p:scale>
          <a:sx n="110" d="100"/>
          <a:sy n="110" d="100"/>
        </p:scale>
        <p:origin x="438" y="10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handoutMaster" Target="handoutMasters/handoutMaster1.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commentAuthors" Target="commentAuthor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theme" Target="theme/theme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802.11-23/0410r78</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112162</TotalTime>
  <Words>23874</Words>
  <Application>Microsoft Office PowerPoint</Application>
  <PresentationFormat>宽屏</PresentationFormat>
  <Paragraphs>4124</Paragraphs>
  <Slides>347</Slides>
  <Notes>347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347</vt:i4>
      </vt:variant>
    </vt:vector>
  </HeadingPairs>
  <TitlesOfParts>
    <vt:vector size="354"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597</cp:revision>
  <cp:lastPrinted>2014-11-04T15:04:57Z</cp:lastPrinted>
  <dcterms:created xsi:type="dcterms:W3CDTF">2007-04-17T18:10:23Z</dcterms:created>
  <dcterms:modified xsi:type="dcterms:W3CDTF">2024-08-05T01:59:51Z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