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ppt/notesSlides/notesSlide181.xml" ContentType="application/vnd.openxmlformats-officedocument.presentationml.notesSlide+xml"/>
  <Override PartName="/ppt/notesSlides/notesSlide182.xml" ContentType="application/vnd.openxmlformats-officedocument.presentationml.notesSlide+xml"/>
  <Override PartName="/ppt/notesSlides/notesSlide183.xml" ContentType="application/vnd.openxmlformats-officedocument.presentationml.notesSlide+xml"/>
  <Override PartName="/ppt/notesSlides/notesSlide184.xml" ContentType="application/vnd.openxmlformats-officedocument.presentationml.notesSlide+xml"/>
  <Override PartName="/ppt/notesSlides/notesSlide185.xml" ContentType="application/vnd.openxmlformats-officedocument.presentationml.notesSlide+xml"/>
  <Override PartName="/ppt/notesSlides/notesSlide186.xml" ContentType="application/vnd.openxmlformats-officedocument.presentationml.notesSlide+xml"/>
  <Override PartName="/ppt/notesSlides/notesSlide187.xml" ContentType="application/vnd.openxmlformats-officedocument.presentationml.notesSlide+xml"/>
  <Override PartName="/ppt/notesSlides/notesSlide188.xml" ContentType="application/vnd.openxmlformats-officedocument.presentationml.notesSlide+xml"/>
  <Override PartName="/ppt/notesSlides/notesSlide189.xml" ContentType="application/vnd.openxmlformats-officedocument.presentationml.notesSlide+xml"/>
  <Override PartName="/ppt/notesSlides/notesSlide190.xml" ContentType="application/vnd.openxmlformats-officedocument.presentationml.notesSlide+xml"/>
  <Override PartName="/ppt/notesSlides/notesSlide191.xml" ContentType="application/vnd.openxmlformats-officedocument.presentationml.notesSlide+xml"/>
  <Override PartName="/ppt/notesSlides/notesSlide192.xml" ContentType="application/vnd.openxmlformats-officedocument.presentationml.notesSlide+xml"/>
  <Override PartName="/ppt/notesSlides/notesSlide193.xml" ContentType="application/vnd.openxmlformats-officedocument.presentationml.notesSlide+xml"/>
  <Override PartName="/ppt/notesSlides/notesSlide194.xml" ContentType="application/vnd.openxmlformats-officedocument.presentationml.notesSlide+xml"/>
  <Override PartName="/ppt/notesSlides/notesSlide195.xml" ContentType="application/vnd.openxmlformats-officedocument.presentationml.notesSlide+xml"/>
  <Override PartName="/ppt/notesSlides/notesSlide196.xml" ContentType="application/vnd.openxmlformats-officedocument.presentationml.notesSlide+xml"/>
  <Override PartName="/ppt/notesSlides/notesSlide197.xml" ContentType="application/vnd.openxmlformats-officedocument.presentationml.notesSlide+xml"/>
  <Override PartName="/ppt/notesSlides/notesSlide198.xml" ContentType="application/vnd.openxmlformats-officedocument.presentationml.notesSlide+xml"/>
  <Override PartName="/ppt/notesSlides/notesSlide199.xml" ContentType="application/vnd.openxmlformats-officedocument.presentationml.notesSlide+xml"/>
  <Override PartName="/ppt/notesSlides/notesSlide200.xml" ContentType="application/vnd.openxmlformats-officedocument.presentationml.notesSlide+xml"/>
  <Override PartName="/ppt/notesSlides/notesSlide201.xml" ContentType="application/vnd.openxmlformats-officedocument.presentationml.notesSlide+xml"/>
  <Override PartName="/ppt/notesSlides/notesSlide202.xml" ContentType="application/vnd.openxmlformats-officedocument.presentationml.notesSlide+xml"/>
  <Override PartName="/ppt/notesSlides/notesSlide203.xml" ContentType="application/vnd.openxmlformats-officedocument.presentationml.notesSlide+xml"/>
  <Override PartName="/ppt/notesSlides/notesSlide204.xml" ContentType="application/vnd.openxmlformats-officedocument.presentationml.notesSlide+xml"/>
  <Override PartName="/ppt/notesSlides/notesSlide205.xml" ContentType="application/vnd.openxmlformats-officedocument.presentationml.notesSlide+xml"/>
  <Override PartName="/ppt/notesSlides/notesSlide206.xml" ContentType="application/vnd.openxmlformats-officedocument.presentationml.notesSlide+xml"/>
  <Override PartName="/ppt/notesSlides/notesSlide207.xml" ContentType="application/vnd.openxmlformats-officedocument.presentationml.notesSlide+xml"/>
  <Override PartName="/ppt/notesSlides/notesSlide208.xml" ContentType="application/vnd.openxmlformats-officedocument.presentationml.notesSlide+xml"/>
  <Override PartName="/ppt/notesSlides/notesSlide209.xml" ContentType="application/vnd.openxmlformats-officedocument.presentationml.notesSlide+xml"/>
  <Override PartName="/ppt/notesSlides/notesSlide210.xml" ContentType="application/vnd.openxmlformats-officedocument.presentationml.notesSlide+xml"/>
  <Override PartName="/ppt/notesSlides/notesSlide211.xml" ContentType="application/vnd.openxmlformats-officedocument.presentationml.notesSlide+xml"/>
  <Override PartName="/ppt/notesSlides/notesSlide212.xml" ContentType="application/vnd.openxmlformats-officedocument.presentationml.notesSlide+xml"/>
  <Override PartName="/ppt/notesSlides/notesSlide213.xml" ContentType="application/vnd.openxmlformats-officedocument.presentationml.notesSlide+xml"/>
  <Override PartName="/ppt/notesSlides/notesSlide214.xml" ContentType="application/vnd.openxmlformats-officedocument.presentationml.notesSlide+xml"/>
  <Override PartName="/ppt/notesSlides/notesSlide215.xml" ContentType="application/vnd.openxmlformats-officedocument.presentationml.notesSlide+xml"/>
  <Override PartName="/ppt/notesSlides/notesSlide216.xml" ContentType="application/vnd.openxmlformats-officedocument.presentationml.notesSlide+xml"/>
  <Override PartName="/ppt/notesSlides/notesSlide217.xml" ContentType="application/vnd.openxmlformats-officedocument.presentationml.notesSlide+xml"/>
  <Override PartName="/ppt/notesSlides/notesSlide218.xml" ContentType="application/vnd.openxmlformats-officedocument.presentationml.notesSlide+xml"/>
  <Override PartName="/ppt/notesSlides/notesSlide219.xml" ContentType="application/vnd.openxmlformats-officedocument.presentationml.notesSlide+xml"/>
  <Override PartName="/ppt/notesSlides/notesSlide220.xml" ContentType="application/vnd.openxmlformats-officedocument.presentationml.notesSlide+xml"/>
  <Override PartName="/ppt/notesSlides/notesSlide221.xml" ContentType="application/vnd.openxmlformats-officedocument.presentationml.notesSlide+xml"/>
  <Override PartName="/ppt/comments/comment1.xml" ContentType="application/vnd.openxmlformats-officedocument.presentationml.comments+xml"/>
  <Override PartName="/ppt/notesSlides/notesSlide222.xml" ContentType="application/vnd.openxmlformats-officedocument.presentationml.notesSlide+xml"/>
  <Override PartName="/ppt/notesSlides/notesSlide223.xml" ContentType="application/vnd.openxmlformats-officedocument.presentationml.notesSlide+xml"/>
  <Override PartName="/ppt/notesSlides/notesSlide224.xml" ContentType="application/vnd.openxmlformats-officedocument.presentationml.notesSlide+xml"/>
  <Override PartName="/ppt/notesSlides/notesSlide225.xml" ContentType="application/vnd.openxmlformats-officedocument.presentationml.notesSlide+xml"/>
  <Override PartName="/ppt/notesSlides/notesSlide2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8"/>
  </p:notesMasterIdLst>
  <p:handoutMasterIdLst>
    <p:handoutMasterId r:id="rId229"/>
  </p:handoutMasterIdLst>
  <p:sldIdLst>
    <p:sldId id="269" r:id="rId2"/>
    <p:sldId id="450" r:id="rId3"/>
    <p:sldId id="424" r:id="rId4"/>
    <p:sldId id="710" r:id="rId5"/>
    <p:sldId id="714" r:id="rId6"/>
    <p:sldId id="715" r:id="rId7"/>
    <p:sldId id="716" r:id="rId8"/>
    <p:sldId id="717"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69" r:id="rId23"/>
    <p:sldId id="770" r:id="rId24"/>
    <p:sldId id="771" r:id="rId25"/>
    <p:sldId id="772" r:id="rId26"/>
    <p:sldId id="773" r:id="rId27"/>
    <p:sldId id="774" r:id="rId28"/>
    <p:sldId id="775" r:id="rId29"/>
    <p:sldId id="776" r:id="rId30"/>
    <p:sldId id="777" r:id="rId31"/>
    <p:sldId id="778" r:id="rId32"/>
    <p:sldId id="779" r:id="rId33"/>
    <p:sldId id="780" r:id="rId34"/>
    <p:sldId id="781" r:id="rId35"/>
    <p:sldId id="782" r:id="rId36"/>
    <p:sldId id="783" r:id="rId37"/>
    <p:sldId id="784" r:id="rId38"/>
    <p:sldId id="785" r:id="rId39"/>
    <p:sldId id="786" r:id="rId40"/>
    <p:sldId id="787" r:id="rId41"/>
    <p:sldId id="788" r:id="rId42"/>
    <p:sldId id="789" r:id="rId43"/>
    <p:sldId id="790" r:id="rId44"/>
    <p:sldId id="791" r:id="rId45"/>
    <p:sldId id="768" r:id="rId46"/>
    <p:sldId id="802" r:id="rId47"/>
    <p:sldId id="803" r:id="rId48"/>
    <p:sldId id="804" r:id="rId49"/>
    <p:sldId id="805" r:id="rId50"/>
    <p:sldId id="806" r:id="rId51"/>
    <p:sldId id="807" r:id="rId52"/>
    <p:sldId id="800" r:id="rId53"/>
    <p:sldId id="808" r:id="rId54"/>
    <p:sldId id="809" r:id="rId55"/>
    <p:sldId id="810" r:id="rId56"/>
    <p:sldId id="811" r:id="rId57"/>
    <p:sldId id="812" r:id="rId58"/>
    <p:sldId id="813" r:id="rId59"/>
    <p:sldId id="814" r:id="rId60"/>
    <p:sldId id="815" r:id="rId61"/>
    <p:sldId id="816" r:id="rId62"/>
    <p:sldId id="817" r:id="rId63"/>
    <p:sldId id="818" r:id="rId64"/>
    <p:sldId id="819" r:id="rId65"/>
    <p:sldId id="820" r:id="rId66"/>
    <p:sldId id="821" r:id="rId67"/>
    <p:sldId id="822" r:id="rId68"/>
    <p:sldId id="823" r:id="rId69"/>
    <p:sldId id="824" r:id="rId70"/>
    <p:sldId id="825" r:id="rId71"/>
    <p:sldId id="826" r:id="rId72"/>
    <p:sldId id="827" r:id="rId73"/>
    <p:sldId id="828" r:id="rId74"/>
    <p:sldId id="829" r:id="rId75"/>
    <p:sldId id="830" r:id="rId76"/>
    <p:sldId id="831" r:id="rId77"/>
    <p:sldId id="832" r:id="rId78"/>
    <p:sldId id="833" r:id="rId79"/>
    <p:sldId id="834" r:id="rId80"/>
    <p:sldId id="835" r:id="rId81"/>
    <p:sldId id="836" r:id="rId82"/>
    <p:sldId id="837" r:id="rId83"/>
    <p:sldId id="838" r:id="rId84"/>
    <p:sldId id="839" r:id="rId85"/>
    <p:sldId id="840" r:id="rId86"/>
    <p:sldId id="841" r:id="rId87"/>
    <p:sldId id="842" r:id="rId88"/>
    <p:sldId id="843" r:id="rId89"/>
    <p:sldId id="844" r:id="rId90"/>
    <p:sldId id="879" r:id="rId91"/>
    <p:sldId id="880" r:id="rId92"/>
    <p:sldId id="881" r:id="rId93"/>
    <p:sldId id="882" r:id="rId94"/>
    <p:sldId id="883" r:id="rId95"/>
    <p:sldId id="884" r:id="rId96"/>
    <p:sldId id="885" r:id="rId97"/>
    <p:sldId id="886" r:id="rId98"/>
    <p:sldId id="887" r:id="rId99"/>
    <p:sldId id="888" r:id="rId100"/>
    <p:sldId id="889" r:id="rId101"/>
    <p:sldId id="890" r:id="rId102"/>
    <p:sldId id="891" r:id="rId103"/>
    <p:sldId id="892" r:id="rId104"/>
    <p:sldId id="893" r:id="rId105"/>
    <p:sldId id="894" r:id="rId106"/>
    <p:sldId id="895" r:id="rId107"/>
    <p:sldId id="896" r:id="rId108"/>
    <p:sldId id="897" r:id="rId109"/>
    <p:sldId id="898" r:id="rId110"/>
    <p:sldId id="899" r:id="rId111"/>
    <p:sldId id="900" r:id="rId112"/>
    <p:sldId id="901" r:id="rId113"/>
    <p:sldId id="902" r:id="rId114"/>
    <p:sldId id="903" r:id="rId115"/>
    <p:sldId id="904" r:id="rId116"/>
    <p:sldId id="905" r:id="rId117"/>
    <p:sldId id="906" r:id="rId118"/>
    <p:sldId id="907" r:id="rId119"/>
    <p:sldId id="909" r:id="rId120"/>
    <p:sldId id="910" r:id="rId121"/>
    <p:sldId id="911" r:id="rId122"/>
    <p:sldId id="912" r:id="rId123"/>
    <p:sldId id="913" r:id="rId124"/>
    <p:sldId id="914" r:id="rId125"/>
    <p:sldId id="915" r:id="rId126"/>
    <p:sldId id="916" r:id="rId127"/>
    <p:sldId id="917" r:id="rId128"/>
    <p:sldId id="918" r:id="rId129"/>
    <p:sldId id="919" r:id="rId130"/>
    <p:sldId id="920" r:id="rId131"/>
    <p:sldId id="931" r:id="rId132"/>
    <p:sldId id="932" r:id="rId133"/>
    <p:sldId id="933" r:id="rId134"/>
    <p:sldId id="934" r:id="rId135"/>
    <p:sldId id="935" r:id="rId136"/>
    <p:sldId id="936" r:id="rId137"/>
    <p:sldId id="937" r:id="rId138"/>
    <p:sldId id="938" r:id="rId139"/>
    <p:sldId id="940" r:id="rId140"/>
    <p:sldId id="941" r:id="rId141"/>
    <p:sldId id="942" r:id="rId142"/>
    <p:sldId id="943" r:id="rId143"/>
    <p:sldId id="944" r:id="rId144"/>
    <p:sldId id="945" r:id="rId145"/>
    <p:sldId id="946" r:id="rId146"/>
    <p:sldId id="947" r:id="rId147"/>
    <p:sldId id="948" r:id="rId148"/>
    <p:sldId id="949" r:id="rId149"/>
    <p:sldId id="950" r:id="rId150"/>
    <p:sldId id="951" r:id="rId151"/>
    <p:sldId id="952" r:id="rId152"/>
    <p:sldId id="953" r:id="rId153"/>
    <p:sldId id="954" r:id="rId154"/>
    <p:sldId id="955" r:id="rId155"/>
    <p:sldId id="956" r:id="rId156"/>
    <p:sldId id="957" r:id="rId157"/>
    <p:sldId id="959" r:id="rId158"/>
    <p:sldId id="964" r:id="rId159"/>
    <p:sldId id="965" r:id="rId160"/>
    <p:sldId id="966" r:id="rId161"/>
    <p:sldId id="967" r:id="rId162"/>
    <p:sldId id="968" r:id="rId163"/>
    <p:sldId id="969" r:id="rId164"/>
    <p:sldId id="970" r:id="rId165"/>
    <p:sldId id="971" r:id="rId166"/>
    <p:sldId id="972" r:id="rId167"/>
    <p:sldId id="973" r:id="rId168"/>
    <p:sldId id="974" r:id="rId169"/>
    <p:sldId id="975" r:id="rId170"/>
    <p:sldId id="976" r:id="rId171"/>
    <p:sldId id="977" r:id="rId172"/>
    <p:sldId id="983" r:id="rId173"/>
    <p:sldId id="984" r:id="rId174"/>
    <p:sldId id="985" r:id="rId175"/>
    <p:sldId id="986" r:id="rId176"/>
    <p:sldId id="987" r:id="rId177"/>
    <p:sldId id="988" r:id="rId178"/>
    <p:sldId id="989" r:id="rId179"/>
    <p:sldId id="990" r:id="rId180"/>
    <p:sldId id="991" r:id="rId181"/>
    <p:sldId id="992" r:id="rId182"/>
    <p:sldId id="993" r:id="rId183"/>
    <p:sldId id="994" r:id="rId184"/>
    <p:sldId id="995" r:id="rId185"/>
    <p:sldId id="996" r:id="rId186"/>
    <p:sldId id="997" r:id="rId187"/>
    <p:sldId id="998" r:id="rId188"/>
    <p:sldId id="999" r:id="rId189"/>
    <p:sldId id="1000" r:id="rId190"/>
    <p:sldId id="1001" r:id="rId191"/>
    <p:sldId id="1002" r:id="rId192"/>
    <p:sldId id="1003" r:id="rId193"/>
    <p:sldId id="1004" r:id="rId194"/>
    <p:sldId id="1005" r:id="rId195"/>
    <p:sldId id="1006" r:id="rId196"/>
    <p:sldId id="1007" r:id="rId197"/>
    <p:sldId id="1011" r:id="rId198"/>
    <p:sldId id="1008" r:id="rId199"/>
    <p:sldId id="1009" r:id="rId200"/>
    <p:sldId id="1010" r:id="rId201"/>
    <p:sldId id="1012" r:id="rId202"/>
    <p:sldId id="1013" r:id="rId203"/>
    <p:sldId id="1018" r:id="rId204"/>
    <p:sldId id="1019" r:id="rId205"/>
    <p:sldId id="1020" r:id="rId206"/>
    <p:sldId id="1021" r:id="rId207"/>
    <p:sldId id="1022" r:id="rId208"/>
    <p:sldId id="1023" r:id="rId209"/>
    <p:sldId id="1024" r:id="rId210"/>
    <p:sldId id="1025" r:id="rId211"/>
    <p:sldId id="1026" r:id="rId212"/>
    <p:sldId id="1027" r:id="rId213"/>
    <p:sldId id="1028" r:id="rId214"/>
    <p:sldId id="1029" r:id="rId215"/>
    <p:sldId id="1030" r:id="rId216"/>
    <p:sldId id="1031" r:id="rId217"/>
    <p:sldId id="1014" r:id="rId218"/>
    <p:sldId id="1032" r:id="rId219"/>
    <p:sldId id="1015" r:id="rId220"/>
    <p:sldId id="1016" r:id="rId221"/>
    <p:sldId id="1017" r:id="rId222"/>
    <p:sldId id="708" r:id="rId223"/>
    <p:sldId id="963" r:id="rId224"/>
    <p:sldId id="561" r:id="rId225"/>
    <p:sldId id="698" r:id="rId226"/>
    <p:sldId id="705" r:id="rId22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698" autoAdjust="0"/>
    <p:restoredTop sz="90427" autoAdjust="0"/>
  </p:normalViewPr>
  <p:slideViewPr>
    <p:cSldViewPr>
      <p:cViewPr varScale="1">
        <p:scale>
          <a:sx n="99" d="100"/>
          <a:sy n="99" d="100"/>
        </p:scale>
        <p:origin x="276" y="9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notesMaster" Target="notesMasters/notesMaster1.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handoutMaster" Target="handoutMasters/handoutMaster1.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commentAuthors" Target="commentAuthors.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6" Type="http://schemas.openxmlformats.org/officeDocument/2006/relationships/slide" Target="slides/slide25.xml"/><Relationship Id="rId231" Type="http://schemas.openxmlformats.org/officeDocument/2006/relationships/presProps" Target="presProps.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viewProps" Target="viewProp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theme" Target="theme/theme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11-02T14:53:24.103" idx="4">
    <p:pos x="6851" y="1352"/>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192.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193.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194.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195.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196.xml.rels><?xml version="1.0" encoding="UTF-8" standalone="yes"?>
<Relationships xmlns="http://schemas.openxmlformats.org/package/2006/relationships"><Relationship Id="rId2" Type="http://schemas.openxmlformats.org/officeDocument/2006/relationships/slide" Target="../slides/slide196.xml"/><Relationship Id="rId1" Type="http://schemas.openxmlformats.org/officeDocument/2006/relationships/notesMaster" Target="../notesMasters/notesMaster1.xml"/></Relationships>
</file>

<file path=ppt/notesSlides/_rels/notesSlide197.xml.rels><?xml version="1.0" encoding="UTF-8" standalone="yes"?>
<Relationships xmlns="http://schemas.openxmlformats.org/package/2006/relationships"><Relationship Id="rId2" Type="http://schemas.openxmlformats.org/officeDocument/2006/relationships/slide" Target="../slides/slide197.xml"/><Relationship Id="rId1" Type="http://schemas.openxmlformats.org/officeDocument/2006/relationships/notesMaster" Target="../notesMasters/notesMaster1.xml"/></Relationships>
</file>

<file path=ppt/notesSlides/_rels/notesSlide198.xml.rels><?xml version="1.0" encoding="UTF-8" standalone="yes"?>
<Relationships xmlns="http://schemas.openxmlformats.org/package/2006/relationships"><Relationship Id="rId2" Type="http://schemas.openxmlformats.org/officeDocument/2006/relationships/slide" Target="../slides/slide198.xml"/><Relationship Id="rId1" Type="http://schemas.openxmlformats.org/officeDocument/2006/relationships/notesMaster" Target="../notesMasters/notesMaster1.xml"/></Relationships>
</file>

<file path=ppt/notesSlides/_rels/notesSlide199.xml.rels><?xml version="1.0" encoding="UTF-8" standalone="yes"?>
<Relationships xmlns="http://schemas.openxmlformats.org/package/2006/relationships"><Relationship Id="rId2" Type="http://schemas.openxmlformats.org/officeDocument/2006/relationships/slide" Target="../slides/slide1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00.xml.rels><?xml version="1.0" encoding="UTF-8" standalone="yes"?>
<Relationships xmlns="http://schemas.openxmlformats.org/package/2006/relationships"><Relationship Id="rId2" Type="http://schemas.openxmlformats.org/officeDocument/2006/relationships/slide" Target="../slides/slide200.xml"/><Relationship Id="rId1" Type="http://schemas.openxmlformats.org/officeDocument/2006/relationships/notesMaster" Target="../notesMasters/notesMaster1.xml"/></Relationships>
</file>

<file path=ppt/notesSlides/_rels/notesSlide201.xml.rels><?xml version="1.0" encoding="UTF-8" standalone="yes"?>
<Relationships xmlns="http://schemas.openxmlformats.org/package/2006/relationships"><Relationship Id="rId2" Type="http://schemas.openxmlformats.org/officeDocument/2006/relationships/slide" Target="../slides/slide201.xml"/><Relationship Id="rId1" Type="http://schemas.openxmlformats.org/officeDocument/2006/relationships/notesMaster" Target="../notesMasters/notesMaster1.xml"/></Relationships>
</file>

<file path=ppt/notesSlides/_rels/notesSlide202.xml.rels><?xml version="1.0" encoding="UTF-8" standalone="yes"?>
<Relationships xmlns="http://schemas.openxmlformats.org/package/2006/relationships"><Relationship Id="rId2" Type="http://schemas.openxmlformats.org/officeDocument/2006/relationships/slide" Target="../slides/slide202.xml"/><Relationship Id="rId1" Type="http://schemas.openxmlformats.org/officeDocument/2006/relationships/notesMaster" Target="../notesMasters/notesMaster1.xml"/></Relationships>
</file>

<file path=ppt/notesSlides/_rels/notesSlide203.xml.rels><?xml version="1.0" encoding="UTF-8" standalone="yes"?>
<Relationships xmlns="http://schemas.openxmlformats.org/package/2006/relationships"><Relationship Id="rId2" Type="http://schemas.openxmlformats.org/officeDocument/2006/relationships/slide" Target="../slides/slide203.xml"/><Relationship Id="rId1" Type="http://schemas.openxmlformats.org/officeDocument/2006/relationships/notesMaster" Target="../notesMasters/notesMaster1.xml"/></Relationships>
</file>

<file path=ppt/notesSlides/_rels/notesSlide204.xml.rels><?xml version="1.0" encoding="UTF-8" standalone="yes"?>
<Relationships xmlns="http://schemas.openxmlformats.org/package/2006/relationships"><Relationship Id="rId2" Type="http://schemas.openxmlformats.org/officeDocument/2006/relationships/slide" Target="../slides/slide204.xml"/><Relationship Id="rId1" Type="http://schemas.openxmlformats.org/officeDocument/2006/relationships/notesMaster" Target="../notesMasters/notesMaster1.xml"/></Relationships>
</file>

<file path=ppt/notesSlides/_rels/notesSlide205.xml.rels><?xml version="1.0" encoding="UTF-8" standalone="yes"?>
<Relationships xmlns="http://schemas.openxmlformats.org/package/2006/relationships"><Relationship Id="rId2" Type="http://schemas.openxmlformats.org/officeDocument/2006/relationships/slide" Target="../slides/slide205.xml"/><Relationship Id="rId1" Type="http://schemas.openxmlformats.org/officeDocument/2006/relationships/notesMaster" Target="../notesMasters/notesMaster1.xml"/></Relationships>
</file>

<file path=ppt/notesSlides/_rels/notesSlide206.xml.rels><?xml version="1.0" encoding="UTF-8" standalone="yes"?>
<Relationships xmlns="http://schemas.openxmlformats.org/package/2006/relationships"><Relationship Id="rId2" Type="http://schemas.openxmlformats.org/officeDocument/2006/relationships/slide" Target="../slides/slide206.xml"/><Relationship Id="rId1" Type="http://schemas.openxmlformats.org/officeDocument/2006/relationships/notesMaster" Target="../notesMasters/notesMaster1.xml"/></Relationships>
</file>

<file path=ppt/notesSlides/_rels/notesSlide207.xml.rels><?xml version="1.0" encoding="UTF-8" standalone="yes"?>
<Relationships xmlns="http://schemas.openxmlformats.org/package/2006/relationships"><Relationship Id="rId2" Type="http://schemas.openxmlformats.org/officeDocument/2006/relationships/slide" Target="../slides/slide207.xml"/><Relationship Id="rId1" Type="http://schemas.openxmlformats.org/officeDocument/2006/relationships/notesMaster" Target="../notesMasters/notesMaster1.xml"/></Relationships>
</file>

<file path=ppt/notesSlides/_rels/notesSlide208.xml.rels><?xml version="1.0" encoding="UTF-8" standalone="yes"?>
<Relationships xmlns="http://schemas.openxmlformats.org/package/2006/relationships"><Relationship Id="rId2" Type="http://schemas.openxmlformats.org/officeDocument/2006/relationships/slide" Target="../slides/slide208.xml"/><Relationship Id="rId1" Type="http://schemas.openxmlformats.org/officeDocument/2006/relationships/notesMaster" Target="../notesMasters/notesMaster1.xml"/></Relationships>
</file>

<file path=ppt/notesSlides/_rels/notesSlide209.xml.rels><?xml version="1.0" encoding="UTF-8" standalone="yes"?>
<Relationships xmlns="http://schemas.openxmlformats.org/package/2006/relationships"><Relationship Id="rId2" Type="http://schemas.openxmlformats.org/officeDocument/2006/relationships/slide" Target="../slides/slide20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0.xml.rels><?xml version="1.0" encoding="UTF-8" standalone="yes"?>
<Relationships xmlns="http://schemas.openxmlformats.org/package/2006/relationships"><Relationship Id="rId2" Type="http://schemas.openxmlformats.org/officeDocument/2006/relationships/slide" Target="../slides/slide210.xml"/><Relationship Id="rId1" Type="http://schemas.openxmlformats.org/officeDocument/2006/relationships/notesMaster" Target="../notesMasters/notesMaster1.xml"/></Relationships>
</file>

<file path=ppt/notesSlides/_rels/notesSlide211.xml.rels><?xml version="1.0" encoding="UTF-8" standalone="yes"?>
<Relationships xmlns="http://schemas.openxmlformats.org/package/2006/relationships"><Relationship Id="rId2" Type="http://schemas.openxmlformats.org/officeDocument/2006/relationships/slide" Target="../slides/slide211.xml"/><Relationship Id="rId1" Type="http://schemas.openxmlformats.org/officeDocument/2006/relationships/notesMaster" Target="../notesMasters/notesMaster1.xml"/></Relationships>
</file>

<file path=ppt/notesSlides/_rels/notesSlide212.xml.rels><?xml version="1.0" encoding="UTF-8" standalone="yes"?>
<Relationships xmlns="http://schemas.openxmlformats.org/package/2006/relationships"><Relationship Id="rId2" Type="http://schemas.openxmlformats.org/officeDocument/2006/relationships/slide" Target="../slides/slide212.xml"/><Relationship Id="rId1" Type="http://schemas.openxmlformats.org/officeDocument/2006/relationships/notesMaster" Target="../notesMasters/notesMaster1.xml"/></Relationships>
</file>

<file path=ppt/notesSlides/_rels/notesSlide213.xml.rels><?xml version="1.0" encoding="UTF-8" standalone="yes"?>
<Relationships xmlns="http://schemas.openxmlformats.org/package/2006/relationships"><Relationship Id="rId2" Type="http://schemas.openxmlformats.org/officeDocument/2006/relationships/slide" Target="../slides/slide213.xml"/><Relationship Id="rId1" Type="http://schemas.openxmlformats.org/officeDocument/2006/relationships/notesMaster" Target="../notesMasters/notesMaster1.xml"/></Relationships>
</file>

<file path=ppt/notesSlides/_rels/notesSlide214.xml.rels><?xml version="1.0" encoding="UTF-8" standalone="yes"?>
<Relationships xmlns="http://schemas.openxmlformats.org/package/2006/relationships"><Relationship Id="rId2" Type="http://schemas.openxmlformats.org/officeDocument/2006/relationships/slide" Target="../slides/slide214.xml"/><Relationship Id="rId1" Type="http://schemas.openxmlformats.org/officeDocument/2006/relationships/notesMaster" Target="../notesMasters/notesMaster1.xml"/></Relationships>
</file>

<file path=ppt/notesSlides/_rels/notesSlide215.xml.rels><?xml version="1.0" encoding="UTF-8" standalone="yes"?>
<Relationships xmlns="http://schemas.openxmlformats.org/package/2006/relationships"><Relationship Id="rId2" Type="http://schemas.openxmlformats.org/officeDocument/2006/relationships/slide" Target="../slides/slide215.xml"/><Relationship Id="rId1" Type="http://schemas.openxmlformats.org/officeDocument/2006/relationships/notesMaster" Target="../notesMasters/notesMaster1.xml"/></Relationships>
</file>

<file path=ppt/notesSlides/_rels/notesSlide216.xml.rels><?xml version="1.0" encoding="UTF-8" standalone="yes"?>
<Relationships xmlns="http://schemas.openxmlformats.org/package/2006/relationships"><Relationship Id="rId2" Type="http://schemas.openxmlformats.org/officeDocument/2006/relationships/slide" Target="../slides/slide216.xml"/><Relationship Id="rId1" Type="http://schemas.openxmlformats.org/officeDocument/2006/relationships/notesMaster" Target="../notesMasters/notesMaster1.xml"/></Relationships>
</file>

<file path=ppt/notesSlides/_rels/notesSlide217.xml.rels><?xml version="1.0" encoding="UTF-8" standalone="yes"?>
<Relationships xmlns="http://schemas.openxmlformats.org/package/2006/relationships"><Relationship Id="rId2" Type="http://schemas.openxmlformats.org/officeDocument/2006/relationships/slide" Target="../slides/slide217.xml"/><Relationship Id="rId1" Type="http://schemas.openxmlformats.org/officeDocument/2006/relationships/notesMaster" Target="../notesMasters/notesMaster1.xml"/></Relationships>
</file>

<file path=ppt/notesSlides/_rels/notesSlide218.xml.rels><?xml version="1.0" encoding="UTF-8" standalone="yes"?>
<Relationships xmlns="http://schemas.openxmlformats.org/package/2006/relationships"><Relationship Id="rId2" Type="http://schemas.openxmlformats.org/officeDocument/2006/relationships/slide" Target="../slides/slide218.xml"/><Relationship Id="rId1" Type="http://schemas.openxmlformats.org/officeDocument/2006/relationships/notesMaster" Target="../notesMasters/notesMaster1.xml"/></Relationships>
</file>

<file path=ppt/notesSlides/_rels/notesSlide219.xml.rels><?xml version="1.0" encoding="UTF-8" standalone="yes"?>
<Relationships xmlns="http://schemas.openxmlformats.org/package/2006/relationships"><Relationship Id="rId2" Type="http://schemas.openxmlformats.org/officeDocument/2006/relationships/slide" Target="../slides/slide21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0.xml.rels><?xml version="1.0" encoding="UTF-8" standalone="yes"?>
<Relationships xmlns="http://schemas.openxmlformats.org/package/2006/relationships"><Relationship Id="rId2" Type="http://schemas.openxmlformats.org/officeDocument/2006/relationships/slide" Target="../slides/slide220.xml"/><Relationship Id="rId1" Type="http://schemas.openxmlformats.org/officeDocument/2006/relationships/notesMaster" Target="../notesMasters/notesMaster1.xml"/></Relationships>
</file>

<file path=ppt/notesSlides/_rels/notesSlide221.xml.rels><?xml version="1.0" encoding="UTF-8" standalone="yes"?>
<Relationships xmlns="http://schemas.openxmlformats.org/package/2006/relationships"><Relationship Id="rId2" Type="http://schemas.openxmlformats.org/officeDocument/2006/relationships/slide" Target="../slides/slide221.xml"/><Relationship Id="rId1" Type="http://schemas.openxmlformats.org/officeDocument/2006/relationships/notesMaster" Target="../notesMasters/notesMaster1.xml"/></Relationships>
</file>

<file path=ppt/notesSlides/_rels/notesSlide222.xml.rels><?xml version="1.0" encoding="UTF-8" standalone="yes"?>
<Relationships xmlns="http://schemas.openxmlformats.org/package/2006/relationships"><Relationship Id="rId2" Type="http://schemas.openxmlformats.org/officeDocument/2006/relationships/slide" Target="../slides/slide222.xml"/><Relationship Id="rId1" Type="http://schemas.openxmlformats.org/officeDocument/2006/relationships/notesMaster" Target="../notesMasters/notesMaster1.xml"/></Relationships>
</file>

<file path=ppt/notesSlides/_rels/notesSlide223.xml.rels><?xml version="1.0" encoding="UTF-8" standalone="yes"?>
<Relationships xmlns="http://schemas.openxmlformats.org/package/2006/relationships"><Relationship Id="rId2" Type="http://schemas.openxmlformats.org/officeDocument/2006/relationships/slide" Target="../slides/slide223.xml"/><Relationship Id="rId1" Type="http://schemas.openxmlformats.org/officeDocument/2006/relationships/notesMaster" Target="../notesMasters/notesMaster1.xml"/></Relationships>
</file>

<file path=ppt/notesSlides/_rels/notesSlide224.xml.rels><?xml version="1.0" encoding="UTF-8" standalone="yes"?>
<Relationships xmlns="http://schemas.openxmlformats.org/package/2006/relationships"><Relationship Id="rId2" Type="http://schemas.openxmlformats.org/officeDocument/2006/relationships/slide" Target="../slides/slide224.xml"/><Relationship Id="rId1" Type="http://schemas.openxmlformats.org/officeDocument/2006/relationships/notesMaster" Target="../notesMasters/notesMaster1.xml"/></Relationships>
</file>

<file path=ppt/notesSlides/_rels/notesSlide225.xml.rels><?xml version="1.0" encoding="UTF-8" standalone="yes"?>
<Relationships xmlns="http://schemas.openxmlformats.org/package/2006/relationships"><Relationship Id="rId2" Type="http://schemas.openxmlformats.org/officeDocument/2006/relationships/slide" Target="../slides/slide225.xml"/><Relationship Id="rId1" Type="http://schemas.openxmlformats.org/officeDocument/2006/relationships/notesMaster" Target="../notesMasters/notesMaster1.xml"/></Relationships>
</file>

<file path=ppt/notesSlides/_rels/notesSlide226.xml.rels><?xml version="1.0" encoding="UTF-8" standalone="yes"?>
<Relationships xmlns="http://schemas.openxmlformats.org/package/2006/relationships"><Relationship Id="rId2" Type="http://schemas.openxmlformats.org/officeDocument/2006/relationships/slide" Target="../slides/slide2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2723704"/>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0114024"/>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8574002"/>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47580857"/>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4263365"/>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1696919"/>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6553474"/>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780574"/>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14665870"/>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93560712"/>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4643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3587365"/>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1468938"/>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8491564"/>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5824393"/>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5005097"/>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005139"/>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3836091"/>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641005"/>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0684508"/>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3357270"/>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830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3699276"/>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6341153"/>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121014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0177625"/>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9017038"/>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7109464"/>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2745336"/>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9957352"/>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630768"/>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7955696"/>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0759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185690"/>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6961058"/>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4864942"/>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0932544"/>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9216224"/>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0026545"/>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7972574"/>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1806362"/>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961166"/>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3604217"/>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63506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966801"/>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74538228"/>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2153594"/>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05816695"/>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0881121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1979855"/>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6982473"/>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7903313"/>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1800440"/>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2942110"/>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18974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595335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591724"/>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6131325"/>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2988854"/>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426055"/>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4929664"/>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20709048"/>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5473057"/>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07639977"/>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8416855"/>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26155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7553736"/>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1018052"/>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4087258"/>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67664659"/>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46531047"/>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6298794"/>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2594847"/>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88690482"/>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4483655"/>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7507487"/>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01313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63206"/>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2875354"/>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2892570"/>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2856624"/>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61149959"/>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773070"/>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384817"/>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9250801"/>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1689951"/>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2907132"/>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78985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5299465"/>
      </p:ext>
    </p:extLst>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8582693"/>
      </p:ext>
    </p:extLst>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0576289"/>
      </p:ext>
    </p:extLst>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58641346"/>
      </p:ext>
    </p:extLst>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6455157"/>
      </p:ext>
    </p:extLst>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50762571"/>
      </p:ext>
    </p:extLst>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6568674"/>
      </p:ext>
    </p:extLst>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82650387"/>
      </p:ext>
    </p:extLst>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5155841"/>
      </p:ext>
    </p:extLst>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7487146"/>
      </p:ext>
    </p:extLst>
  </p:cSld>
  <p:clrMapOvr>
    <a:masterClrMapping/>
  </p:clrMapOvr>
</p:notes>
</file>

<file path=ppt/notesSlides/notesSlide1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255841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2123796"/>
      </p:ext>
    </p:extLst>
  </p:cSld>
  <p:clrMapOvr>
    <a:masterClrMapping/>
  </p:clrMapOvr>
</p:notes>
</file>

<file path=ppt/notesSlides/notesSlide1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7644759"/>
      </p:ext>
    </p:extLst>
  </p:cSld>
  <p:clrMapOvr>
    <a:masterClrMapping/>
  </p:clrMapOvr>
</p:notes>
</file>

<file path=ppt/notesSlides/notesSlide1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0959916"/>
      </p:ext>
    </p:extLst>
  </p:cSld>
  <p:clrMapOvr>
    <a:masterClrMapping/>
  </p:clrMapOvr>
</p:notes>
</file>

<file path=ppt/notesSlides/notesSlide1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5082112"/>
      </p:ext>
    </p:extLst>
  </p:cSld>
  <p:clrMapOvr>
    <a:masterClrMapping/>
  </p:clrMapOvr>
</p:notes>
</file>

<file path=ppt/notesSlides/notesSlide1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3203488"/>
      </p:ext>
    </p:extLst>
  </p:cSld>
  <p:clrMapOvr>
    <a:masterClrMapping/>
  </p:clrMapOvr>
</p:notes>
</file>

<file path=ppt/notesSlides/notesSlide1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1883487"/>
      </p:ext>
    </p:extLst>
  </p:cSld>
  <p:clrMapOvr>
    <a:masterClrMapping/>
  </p:clrMapOvr>
</p:notes>
</file>

<file path=ppt/notesSlides/notesSlide1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0708921"/>
      </p:ext>
    </p:extLst>
  </p:cSld>
  <p:clrMapOvr>
    <a:masterClrMapping/>
  </p:clrMapOvr>
</p:notes>
</file>

<file path=ppt/notesSlides/notesSlide1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63784395"/>
      </p:ext>
    </p:extLst>
  </p:cSld>
  <p:clrMapOvr>
    <a:masterClrMapping/>
  </p:clrMapOvr>
</p:notes>
</file>

<file path=ppt/notesSlides/notesSlide1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0859984"/>
      </p:ext>
    </p:extLst>
  </p:cSld>
  <p:clrMapOvr>
    <a:masterClrMapping/>
  </p:clrMapOvr>
</p:notes>
</file>

<file path=ppt/notesSlides/notesSlide1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730722"/>
      </p:ext>
    </p:extLst>
  </p:cSld>
  <p:clrMapOvr>
    <a:masterClrMapping/>
  </p:clrMapOvr>
</p:notes>
</file>

<file path=ppt/notesSlides/notesSlide1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209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6809931"/>
      </p:ext>
    </p:extLst>
  </p:cSld>
  <p:clrMapOvr>
    <a:masterClrMapping/>
  </p:clrMapOvr>
</p:notes>
</file>

<file path=ppt/notesSlides/notesSlide2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2590127"/>
      </p:ext>
    </p:extLst>
  </p:cSld>
  <p:clrMapOvr>
    <a:masterClrMapping/>
  </p:clrMapOvr>
</p:notes>
</file>

<file path=ppt/notesSlides/notesSlide2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8657651"/>
      </p:ext>
    </p:extLst>
  </p:cSld>
  <p:clrMapOvr>
    <a:masterClrMapping/>
  </p:clrMapOvr>
</p:notes>
</file>

<file path=ppt/notesSlides/notesSlide2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47268102"/>
      </p:ext>
    </p:extLst>
  </p:cSld>
  <p:clrMapOvr>
    <a:masterClrMapping/>
  </p:clrMapOvr>
</p:notes>
</file>

<file path=ppt/notesSlides/notesSlide2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58860172"/>
      </p:ext>
    </p:extLst>
  </p:cSld>
  <p:clrMapOvr>
    <a:masterClrMapping/>
  </p:clrMapOvr>
</p:notes>
</file>

<file path=ppt/notesSlides/notesSlide2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686474"/>
      </p:ext>
    </p:extLst>
  </p:cSld>
  <p:clrMapOvr>
    <a:masterClrMapping/>
  </p:clrMapOvr>
</p:notes>
</file>

<file path=ppt/notesSlides/notesSlide2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0429587"/>
      </p:ext>
    </p:extLst>
  </p:cSld>
  <p:clrMapOvr>
    <a:masterClrMapping/>
  </p:clrMapOvr>
</p:notes>
</file>

<file path=ppt/notesSlides/notesSlide2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81353898"/>
      </p:ext>
    </p:extLst>
  </p:cSld>
  <p:clrMapOvr>
    <a:masterClrMapping/>
  </p:clrMapOvr>
</p:notes>
</file>

<file path=ppt/notesSlides/notesSlide2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86801096"/>
      </p:ext>
    </p:extLst>
  </p:cSld>
  <p:clrMapOvr>
    <a:masterClrMapping/>
  </p:clrMapOvr>
</p:notes>
</file>

<file path=ppt/notesSlides/notesSlide2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6488234"/>
      </p:ext>
    </p:extLst>
  </p:cSld>
  <p:clrMapOvr>
    <a:masterClrMapping/>
  </p:clrMapOvr>
</p:notes>
</file>

<file path=ppt/notesSlides/notesSlide2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88723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3029034"/>
      </p:ext>
    </p:extLst>
  </p:cSld>
  <p:clrMapOvr>
    <a:masterClrMapping/>
  </p:clrMapOvr>
</p:notes>
</file>

<file path=ppt/notesSlides/notesSlide2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8116703"/>
      </p:ext>
    </p:extLst>
  </p:cSld>
  <p:clrMapOvr>
    <a:masterClrMapping/>
  </p:clrMapOvr>
</p:notes>
</file>

<file path=ppt/notesSlides/notesSlide2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84026628"/>
      </p:ext>
    </p:extLst>
  </p:cSld>
  <p:clrMapOvr>
    <a:masterClrMapping/>
  </p:clrMapOvr>
</p:notes>
</file>

<file path=ppt/notesSlides/notesSlide2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632634"/>
      </p:ext>
    </p:extLst>
  </p:cSld>
  <p:clrMapOvr>
    <a:masterClrMapping/>
  </p:clrMapOvr>
</p:notes>
</file>

<file path=ppt/notesSlides/notesSlide2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9950"/>
      </p:ext>
    </p:extLst>
  </p:cSld>
  <p:clrMapOvr>
    <a:masterClrMapping/>
  </p:clrMapOvr>
</p:notes>
</file>

<file path=ppt/notesSlides/notesSlide2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3994150"/>
      </p:ext>
    </p:extLst>
  </p:cSld>
  <p:clrMapOvr>
    <a:masterClrMapping/>
  </p:clrMapOvr>
</p:notes>
</file>

<file path=ppt/notesSlides/notesSlide2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4204005"/>
      </p:ext>
    </p:extLst>
  </p:cSld>
  <p:clrMapOvr>
    <a:masterClrMapping/>
  </p:clrMapOvr>
</p:notes>
</file>

<file path=ppt/notesSlides/notesSlide2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932588"/>
      </p:ext>
    </p:extLst>
  </p:cSld>
  <p:clrMapOvr>
    <a:masterClrMapping/>
  </p:clrMapOvr>
</p:notes>
</file>

<file path=ppt/notesSlides/notesSlide2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4317969"/>
      </p:ext>
    </p:extLst>
  </p:cSld>
  <p:clrMapOvr>
    <a:masterClrMapping/>
  </p:clrMapOvr>
</p:notes>
</file>

<file path=ppt/notesSlides/notesSlide2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3325580"/>
      </p:ext>
    </p:extLst>
  </p:cSld>
  <p:clrMapOvr>
    <a:masterClrMapping/>
  </p:clrMapOvr>
</p:notes>
</file>

<file path=ppt/notesSlides/notesSlide2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753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6198234"/>
      </p:ext>
    </p:extLst>
  </p:cSld>
  <p:clrMapOvr>
    <a:masterClrMapping/>
  </p:clrMapOvr>
</p:notes>
</file>

<file path=ppt/notesSlides/notesSlide2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1001703"/>
      </p:ext>
    </p:extLst>
  </p:cSld>
  <p:clrMapOvr>
    <a:masterClrMapping/>
  </p:clrMapOvr>
</p:notes>
</file>

<file path=ppt/notesSlides/notesSlide2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0768724"/>
      </p:ext>
    </p:extLst>
  </p:cSld>
  <p:clrMapOvr>
    <a:masterClrMapping/>
  </p:clrMapOvr>
</p:notes>
</file>

<file path=ppt/notesSlides/notesSlide2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2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60761230"/>
      </p:ext>
    </p:extLst>
  </p:cSld>
  <p:clrMapOvr>
    <a:masterClrMapping/>
  </p:clrMapOvr>
</p:notes>
</file>

<file path=ppt/notesSlides/notesSlide2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2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2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086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89282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35399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1930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541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27367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8590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17552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51617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3602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2446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02427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50379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04054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4792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20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4676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43398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1328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96868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66345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67213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01125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55087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77948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3107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1137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64367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97693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0740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42874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940349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88590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00157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9204717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785179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4301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15100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309766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545048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846998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716497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46258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645478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306383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25988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a:p>
          <a:p>
            <a:endParaRPr lang="zh-CN" altLang="en-US" dirty="0"/>
          </a:p>
        </p:txBody>
      </p:sp>
    </p:spTree>
    <p:extLst>
      <p:ext uri="{BB962C8B-B14F-4D97-AF65-F5344CB8AC3E}">
        <p14:creationId xmlns:p14="http://schemas.microsoft.com/office/powerpoint/2010/main" val="245354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618814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607859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416386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09571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89388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101982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95252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76835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163136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2491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783911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474971"/>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173579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79906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650556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2788374"/>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713876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700812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37079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907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724107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241635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8591888"/>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0461653"/>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0188047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9407491"/>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07961283"/>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9808846"/>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2179320"/>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046676"/>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340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(Huawei)</a:t>
            </a:r>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(Huawei)</a:t>
            </a:r>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7786036"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kern="1200" dirty="0">
                <a:solidFill>
                  <a:schemeClr val="tx1"/>
                </a:solidFill>
                <a:latin typeface="Times New Roman" panose="02020603050405020304" pitchFamily="18" charset="0"/>
                <a:ea typeface="MS PGothic" panose="020B0600070205080204" pitchFamily="34" charset="-128"/>
                <a:cs typeface="+mn-cs"/>
              </a:rPr>
              <a:t>802.11-23/0410r46</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a:t>
            </a:r>
            <a:r>
              <a:rPr lang="en-US" altLang="en-US" sz="1800" b="1" dirty="0"/>
              <a:t>2023</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3" Type="http://schemas.openxmlformats.org/officeDocument/2006/relationships/hyperlink" Target="https://mentor.ieee.org/802.11/dcn/23/11-23-0314-21-00bf-lb272-comments-and-approved-resolutions.xlsx" TargetMode="External"/><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81.xml"/><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82.xml"/><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83.xml"/><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84.xml"/><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185.xml"/><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186.xml"/><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187.xml"/><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188.xml"/><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18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190.xml"/><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191.xml"/><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192.xml"/><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193.xml"/><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2" Type="http://schemas.openxmlformats.org/officeDocument/2006/relationships/notesSlide" Target="../notesSlides/notesSlide194.xml"/><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2" Type="http://schemas.openxmlformats.org/officeDocument/2006/relationships/notesSlide" Target="../notesSlides/notesSlide195.xml"/><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2" Type="http://schemas.openxmlformats.org/officeDocument/2006/relationships/notesSlide" Target="../notesSlides/notesSlide196.xml"/><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2" Type="http://schemas.openxmlformats.org/officeDocument/2006/relationships/notesSlide" Target="../notesSlides/notesSlide197.xml"/><Relationship Id="rId1" Type="http://schemas.openxmlformats.org/officeDocument/2006/relationships/slideLayout" Target="../slideLayouts/slideLayout1.xml"/></Relationships>
</file>

<file path=ppt/slides/_rels/slide198.xml.rels><?xml version="1.0" encoding="UTF-8" standalone="yes"?>
<Relationships xmlns="http://schemas.openxmlformats.org/package/2006/relationships"><Relationship Id="rId2" Type="http://schemas.openxmlformats.org/officeDocument/2006/relationships/notesSlide" Target="../notesSlides/notesSlide198.xml"/><Relationship Id="rId1" Type="http://schemas.openxmlformats.org/officeDocument/2006/relationships/slideLayout" Target="../slideLayouts/slideLayout1.xml"/></Relationships>
</file>

<file path=ppt/slides/_rels/slide199.xml.rels><?xml version="1.0" encoding="UTF-8" standalone="yes"?>
<Relationships xmlns="http://schemas.openxmlformats.org/package/2006/relationships"><Relationship Id="rId2" Type="http://schemas.openxmlformats.org/officeDocument/2006/relationships/notesSlide" Target="../notesSlides/notesSlide19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00.xml.rels><?xml version="1.0" encoding="UTF-8" standalone="yes"?>
<Relationships xmlns="http://schemas.openxmlformats.org/package/2006/relationships"><Relationship Id="rId2" Type="http://schemas.openxmlformats.org/officeDocument/2006/relationships/notesSlide" Target="../notesSlides/notesSlide200.xml"/><Relationship Id="rId1" Type="http://schemas.openxmlformats.org/officeDocument/2006/relationships/slideLayout" Target="../slideLayouts/slideLayout1.xml"/></Relationships>
</file>

<file path=ppt/slides/_rels/slide201.xml.rels><?xml version="1.0" encoding="UTF-8" standalone="yes"?>
<Relationships xmlns="http://schemas.openxmlformats.org/package/2006/relationships"><Relationship Id="rId2" Type="http://schemas.openxmlformats.org/officeDocument/2006/relationships/notesSlide" Target="../notesSlides/notesSlide201.xml"/><Relationship Id="rId1" Type="http://schemas.openxmlformats.org/officeDocument/2006/relationships/slideLayout" Target="../slideLayouts/slideLayout1.xml"/></Relationships>
</file>

<file path=ppt/slides/_rels/slide202.xml.rels><?xml version="1.0" encoding="UTF-8" standalone="yes"?>
<Relationships xmlns="http://schemas.openxmlformats.org/package/2006/relationships"><Relationship Id="rId2" Type="http://schemas.openxmlformats.org/officeDocument/2006/relationships/notesSlide" Target="../notesSlides/notesSlide202.xml"/><Relationship Id="rId1" Type="http://schemas.openxmlformats.org/officeDocument/2006/relationships/slideLayout" Target="../slideLayouts/slideLayout1.xml"/></Relationships>
</file>

<file path=ppt/slides/_rels/slide203.xml.rels><?xml version="1.0" encoding="UTF-8" standalone="yes"?>
<Relationships xmlns="http://schemas.openxmlformats.org/package/2006/relationships"><Relationship Id="rId2" Type="http://schemas.openxmlformats.org/officeDocument/2006/relationships/notesSlide" Target="../notesSlides/notesSlide203.xml"/><Relationship Id="rId1" Type="http://schemas.openxmlformats.org/officeDocument/2006/relationships/slideLayout" Target="../slideLayouts/slideLayout1.xml"/></Relationships>
</file>

<file path=ppt/slides/_rels/slide204.xml.rels><?xml version="1.0" encoding="UTF-8" standalone="yes"?>
<Relationships xmlns="http://schemas.openxmlformats.org/package/2006/relationships"><Relationship Id="rId2" Type="http://schemas.openxmlformats.org/officeDocument/2006/relationships/notesSlide" Target="../notesSlides/notesSlide204.xml"/><Relationship Id="rId1" Type="http://schemas.openxmlformats.org/officeDocument/2006/relationships/slideLayout" Target="../slideLayouts/slideLayout1.xml"/></Relationships>
</file>

<file path=ppt/slides/_rels/slide205.xml.rels><?xml version="1.0" encoding="UTF-8" standalone="yes"?>
<Relationships xmlns="http://schemas.openxmlformats.org/package/2006/relationships"><Relationship Id="rId2" Type="http://schemas.openxmlformats.org/officeDocument/2006/relationships/notesSlide" Target="../notesSlides/notesSlide205.xml"/><Relationship Id="rId1" Type="http://schemas.openxmlformats.org/officeDocument/2006/relationships/slideLayout" Target="../slideLayouts/slideLayout1.xml"/></Relationships>
</file>

<file path=ppt/slides/_rels/slide206.xml.rels><?xml version="1.0" encoding="UTF-8" standalone="yes"?>
<Relationships xmlns="http://schemas.openxmlformats.org/package/2006/relationships"><Relationship Id="rId2" Type="http://schemas.openxmlformats.org/officeDocument/2006/relationships/notesSlide" Target="../notesSlides/notesSlide206.xml"/><Relationship Id="rId1" Type="http://schemas.openxmlformats.org/officeDocument/2006/relationships/slideLayout" Target="../slideLayouts/slideLayout1.xml"/></Relationships>
</file>

<file path=ppt/slides/_rels/slide207.xml.rels><?xml version="1.0" encoding="UTF-8" standalone="yes"?>
<Relationships xmlns="http://schemas.openxmlformats.org/package/2006/relationships"><Relationship Id="rId2" Type="http://schemas.openxmlformats.org/officeDocument/2006/relationships/notesSlide" Target="../notesSlides/notesSlide207.xml"/><Relationship Id="rId1" Type="http://schemas.openxmlformats.org/officeDocument/2006/relationships/slideLayout" Target="../slideLayouts/slideLayout1.xml"/></Relationships>
</file>

<file path=ppt/slides/_rels/slide208.xml.rels><?xml version="1.0" encoding="UTF-8" standalone="yes"?>
<Relationships xmlns="http://schemas.openxmlformats.org/package/2006/relationships"><Relationship Id="rId2" Type="http://schemas.openxmlformats.org/officeDocument/2006/relationships/notesSlide" Target="../notesSlides/notesSlide208.xml"/><Relationship Id="rId1" Type="http://schemas.openxmlformats.org/officeDocument/2006/relationships/slideLayout" Target="../slideLayouts/slideLayout1.xml"/></Relationships>
</file>

<file path=ppt/slides/_rels/slide209.xml.rels><?xml version="1.0" encoding="UTF-8" standalone="yes"?>
<Relationships xmlns="http://schemas.openxmlformats.org/package/2006/relationships"><Relationship Id="rId2" Type="http://schemas.openxmlformats.org/officeDocument/2006/relationships/notesSlide" Target="../notesSlides/notesSlide20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10.xml.rels><?xml version="1.0" encoding="UTF-8" standalone="yes"?>
<Relationships xmlns="http://schemas.openxmlformats.org/package/2006/relationships"><Relationship Id="rId2" Type="http://schemas.openxmlformats.org/officeDocument/2006/relationships/notesSlide" Target="../notesSlides/notesSlide210.xml"/><Relationship Id="rId1" Type="http://schemas.openxmlformats.org/officeDocument/2006/relationships/slideLayout" Target="../slideLayouts/slideLayout1.xml"/></Relationships>
</file>

<file path=ppt/slides/_rels/slide211.xml.rels><?xml version="1.0" encoding="UTF-8" standalone="yes"?>
<Relationships xmlns="http://schemas.openxmlformats.org/package/2006/relationships"><Relationship Id="rId2" Type="http://schemas.openxmlformats.org/officeDocument/2006/relationships/notesSlide" Target="../notesSlides/notesSlide211.xml"/><Relationship Id="rId1" Type="http://schemas.openxmlformats.org/officeDocument/2006/relationships/slideLayout" Target="../slideLayouts/slideLayout1.xml"/></Relationships>
</file>

<file path=ppt/slides/_rels/slide212.xml.rels><?xml version="1.0" encoding="UTF-8" standalone="yes"?>
<Relationships xmlns="http://schemas.openxmlformats.org/package/2006/relationships"><Relationship Id="rId2" Type="http://schemas.openxmlformats.org/officeDocument/2006/relationships/notesSlide" Target="../notesSlides/notesSlide212.xml"/><Relationship Id="rId1" Type="http://schemas.openxmlformats.org/officeDocument/2006/relationships/slideLayout" Target="../slideLayouts/slideLayout1.xml"/></Relationships>
</file>

<file path=ppt/slides/_rels/slide213.xml.rels><?xml version="1.0" encoding="UTF-8" standalone="yes"?>
<Relationships xmlns="http://schemas.openxmlformats.org/package/2006/relationships"><Relationship Id="rId2" Type="http://schemas.openxmlformats.org/officeDocument/2006/relationships/notesSlide" Target="../notesSlides/notesSlide213.xml"/><Relationship Id="rId1" Type="http://schemas.openxmlformats.org/officeDocument/2006/relationships/slideLayout" Target="../slideLayouts/slideLayout1.xml"/></Relationships>
</file>

<file path=ppt/slides/_rels/slide214.xml.rels><?xml version="1.0" encoding="UTF-8" standalone="yes"?>
<Relationships xmlns="http://schemas.openxmlformats.org/package/2006/relationships"><Relationship Id="rId2" Type="http://schemas.openxmlformats.org/officeDocument/2006/relationships/notesSlide" Target="../notesSlides/notesSlide214.xml"/><Relationship Id="rId1" Type="http://schemas.openxmlformats.org/officeDocument/2006/relationships/slideLayout" Target="../slideLayouts/slideLayout1.xml"/></Relationships>
</file>

<file path=ppt/slides/_rels/slide215.xml.rels><?xml version="1.0" encoding="UTF-8" standalone="yes"?>
<Relationships xmlns="http://schemas.openxmlformats.org/package/2006/relationships"><Relationship Id="rId2" Type="http://schemas.openxmlformats.org/officeDocument/2006/relationships/notesSlide" Target="../notesSlides/notesSlide215.xml"/><Relationship Id="rId1" Type="http://schemas.openxmlformats.org/officeDocument/2006/relationships/slideLayout" Target="../slideLayouts/slideLayout1.xml"/></Relationships>
</file>

<file path=ppt/slides/_rels/slide216.xml.rels><?xml version="1.0" encoding="UTF-8" standalone="yes"?>
<Relationships xmlns="http://schemas.openxmlformats.org/package/2006/relationships"><Relationship Id="rId2" Type="http://schemas.openxmlformats.org/officeDocument/2006/relationships/notesSlide" Target="../notesSlides/notesSlide216.xml"/><Relationship Id="rId1" Type="http://schemas.openxmlformats.org/officeDocument/2006/relationships/slideLayout" Target="../slideLayouts/slideLayout1.xml"/></Relationships>
</file>

<file path=ppt/slides/_rels/slide217.xml.rels><?xml version="1.0" encoding="UTF-8" standalone="yes"?>
<Relationships xmlns="http://schemas.openxmlformats.org/package/2006/relationships"><Relationship Id="rId2" Type="http://schemas.openxmlformats.org/officeDocument/2006/relationships/notesSlide" Target="../notesSlides/notesSlide217.xml"/><Relationship Id="rId1" Type="http://schemas.openxmlformats.org/officeDocument/2006/relationships/slideLayout" Target="../slideLayouts/slideLayout1.xml"/></Relationships>
</file>

<file path=ppt/slides/_rels/slide218.xml.rels><?xml version="1.0" encoding="UTF-8" standalone="yes"?>
<Relationships xmlns="http://schemas.openxmlformats.org/package/2006/relationships"><Relationship Id="rId2" Type="http://schemas.openxmlformats.org/officeDocument/2006/relationships/notesSlide" Target="../notesSlides/notesSlide218.xml"/><Relationship Id="rId1" Type="http://schemas.openxmlformats.org/officeDocument/2006/relationships/slideLayout" Target="../slideLayouts/slideLayout1.xml"/></Relationships>
</file>

<file path=ppt/slides/_rels/slide219.xml.rels><?xml version="1.0" encoding="UTF-8" standalone="yes"?>
<Relationships xmlns="http://schemas.openxmlformats.org/package/2006/relationships"><Relationship Id="rId2" Type="http://schemas.openxmlformats.org/officeDocument/2006/relationships/notesSlide" Target="../notesSlides/notesSlide2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20.xml.rels><?xml version="1.0" encoding="UTF-8" standalone="yes"?>
<Relationships xmlns="http://schemas.openxmlformats.org/package/2006/relationships"><Relationship Id="rId2" Type="http://schemas.openxmlformats.org/officeDocument/2006/relationships/notesSlide" Target="../notesSlides/notesSlide220.xml"/><Relationship Id="rId1" Type="http://schemas.openxmlformats.org/officeDocument/2006/relationships/slideLayout" Target="../slideLayouts/slideLayout1.xml"/></Relationships>
</file>

<file path=ppt/slides/_rels/slide221.xml.rels><?xml version="1.0" encoding="UTF-8" standalone="yes"?>
<Relationships xmlns="http://schemas.openxmlformats.org/package/2006/relationships"><Relationship Id="rId3" Type="http://schemas.openxmlformats.org/officeDocument/2006/relationships/hyperlink" Target="https://mentor.ieee.org/802.11/dcn/23/11-23-1394-08-00bf-lb276-comments-and-approved-resolutions.xlsx" TargetMode="External"/><Relationship Id="rId2" Type="http://schemas.openxmlformats.org/officeDocument/2006/relationships/notesSlide" Target="../notesSlides/notesSlide221.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222.xml.rels><?xml version="1.0" encoding="UTF-8" standalone="yes"?>
<Relationships xmlns="http://schemas.openxmlformats.org/package/2006/relationships"><Relationship Id="rId2" Type="http://schemas.openxmlformats.org/officeDocument/2006/relationships/notesSlide" Target="../notesSlides/notesSlide222.xml"/><Relationship Id="rId1" Type="http://schemas.openxmlformats.org/officeDocument/2006/relationships/slideLayout" Target="../slideLayouts/slideLayout1.xml"/></Relationships>
</file>

<file path=ppt/slides/_rels/slide223.xml.rels><?xml version="1.0" encoding="UTF-8" standalone="yes"?>
<Relationships xmlns="http://schemas.openxmlformats.org/package/2006/relationships"><Relationship Id="rId2" Type="http://schemas.openxmlformats.org/officeDocument/2006/relationships/notesSlide" Target="../notesSlides/notesSlide223.xml"/><Relationship Id="rId1" Type="http://schemas.openxmlformats.org/officeDocument/2006/relationships/slideLayout" Target="../slideLayouts/slideLayout1.xml"/></Relationships>
</file>

<file path=ppt/slides/_rels/slide224.xml.rels><?xml version="1.0" encoding="UTF-8" standalone="yes"?>
<Relationships xmlns="http://schemas.openxmlformats.org/package/2006/relationships"><Relationship Id="rId2" Type="http://schemas.openxmlformats.org/officeDocument/2006/relationships/notesSlide" Target="../notesSlides/notesSlide224.xml"/><Relationship Id="rId1" Type="http://schemas.openxmlformats.org/officeDocument/2006/relationships/slideLayout" Target="../slideLayouts/slideLayout1.xml"/></Relationships>
</file>

<file path=ppt/slides/_rels/slide225.xml.rels><?xml version="1.0" encoding="UTF-8" standalone="yes"?>
<Relationships xmlns="http://schemas.openxmlformats.org/package/2006/relationships"><Relationship Id="rId2" Type="http://schemas.openxmlformats.org/officeDocument/2006/relationships/notesSlide" Target="../notesSlides/notesSlide225.xml"/><Relationship Id="rId1" Type="http://schemas.openxmlformats.org/officeDocument/2006/relationships/slideLayout" Target="../slideLayouts/slideLayout1.xml"/></Relationships>
</file>

<file path=ppt/slides/_rels/slide226.xml.rels><?xml version="1.0" encoding="UTF-8" standalone="yes"?>
<Relationships xmlns="http://schemas.openxmlformats.org/package/2006/relationships"><Relationship Id="rId2" Type="http://schemas.openxmlformats.org/officeDocument/2006/relationships/notesSlide" Target="../notesSlides/notesSlide22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a:t>TG</a:t>
            </a:r>
            <a:r>
              <a:rPr lang="en-US" altLang="zh-CN" dirty="0" err="1"/>
              <a:t>bf</a:t>
            </a:r>
            <a:r>
              <a:rPr lang="en-US" altLang="zh-CN" dirty="0"/>
              <a:t> </a:t>
            </a:r>
            <a:r>
              <a:rPr lang="en-US" altLang="en-US" dirty="0"/>
              <a:t>Motions List </a:t>
            </a:r>
            <a:r>
              <a:rPr lang="en-US" altLang="zh-CN" dirty="0"/>
              <a:t>– Part 2</a:t>
            </a:r>
            <a:endParaRPr lang="en-US" altLang="en-US" dirty="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2023-09-13</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273">
                <a:tc>
                  <a:txBody>
                    <a:bodyPr/>
                    <a:lstStyle/>
                    <a:p>
                      <a:pPr algn="ctr"/>
                      <a:r>
                        <a:rPr lang="en-US" sz="11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mn-lt"/>
                          <a:ea typeface="Times New Roman"/>
                          <a:cs typeface="Arial"/>
                        </a:rPr>
                        <a:t>Tony Xiao Han</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1478, 1479, 2263, 2265,  </a:t>
            </a:r>
          </a:p>
          <a:p>
            <a:pPr lvl="1" algn="just">
              <a:buFont typeface="Arial" panose="020B0604020202020204" pitchFamily="34" charset="0"/>
              <a:buChar char="–"/>
              <a:defRPr/>
            </a:pPr>
            <a:r>
              <a:rPr lang="en-US" altLang="zh-CN" sz="1600" dirty="0"/>
              <a:t>as specified in document 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970243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1755, 2185</a:t>
            </a:r>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0942890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1013, 1453, 1573, 1610, 1612, 1613, 1615, 1617, 1712, 1866, 2014, 2034, 2035, 2037, and 2282 </a:t>
            </a:r>
          </a:p>
          <a:p>
            <a:pPr lvl="1" algn="just">
              <a:buFont typeface="Arial" panose="020B0604020202020204" pitchFamily="34" charset="0"/>
              <a:buChar char="–"/>
              <a:defRPr/>
            </a:pPr>
            <a:r>
              <a:rPr lang="en-US" altLang="zh-CN" sz="1600" dirty="0"/>
              <a:t>as specified in DCN 11-23/1126r3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090233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a:t>as 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4155457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1990, 1763, 1766 </a:t>
            </a:r>
          </a:p>
          <a:p>
            <a:pPr lvl="1" algn="just">
              <a:buFont typeface="Arial" panose="020B0604020202020204" pitchFamily="34" charset="0"/>
              <a:buChar char="–"/>
              <a:defRPr/>
            </a:pPr>
            <a:r>
              <a:rPr lang="en-US" altLang="zh-CN" sz="1600" dirty="0"/>
              <a:t>as specified 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291334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1987, 1988, 1989, 1765 </a:t>
            </a:r>
          </a:p>
          <a:p>
            <a:pPr lvl="1" algn="just">
              <a:buFont typeface="Arial" panose="020B0604020202020204" pitchFamily="34" charset="0"/>
              <a:buChar char="–"/>
              <a:defRPr/>
            </a:pPr>
            <a:r>
              <a:rPr lang="en-US" altLang="zh-CN" sz="1600" dirty="0"/>
              <a:t>as proposed in 11-23/1082r1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dirty="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374062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2077</a:t>
            </a:r>
          </a:p>
          <a:p>
            <a:pPr lvl="1" algn="just">
              <a:buFont typeface="Arial" panose="020B0604020202020204" pitchFamily="34" charset="0"/>
              <a:buChar char="–"/>
              <a:defRPr/>
            </a:pPr>
            <a:r>
              <a:rPr lang="en-US" altLang="zh-CN" sz="1600" dirty="0"/>
              <a:t>as specified 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Rui Du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9440526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2209</a:t>
            </a:r>
          </a:p>
          <a:p>
            <a:pPr lvl="1" algn="just">
              <a:buFont typeface="Arial" panose="020B0604020202020204" pitchFamily="34" charset="0"/>
              <a:buChar char="–"/>
              <a:defRPr/>
            </a:pPr>
            <a:r>
              <a:rPr lang="en-US" altLang="zh-CN" sz="1600" dirty="0"/>
              <a:t>as specified in </a:t>
            </a:r>
            <a:r>
              <a:rPr lang="pt-BR" altLang="zh-CN" sz="1600" dirty="0"/>
              <a:t>11-23/1170r2, LB272 CR for SBP CID 2209</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6512063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2283</a:t>
            </a:r>
          </a:p>
          <a:p>
            <a:pPr lvl="1" algn="just">
              <a:buFont typeface="Arial" panose="020B0604020202020204" pitchFamily="34" charset="0"/>
              <a:buChar char="–"/>
              <a:defRPr/>
            </a:pPr>
            <a:r>
              <a:rPr lang="en-US" altLang="zh-CN" sz="1600" dirty="0"/>
              <a:t>as specified in 11-23/1150r1,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a:t>
            </a:r>
            <a:r>
              <a:rPr lang="en-US" altLang="zh-CN" sz="1800" dirty="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48817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1376 </a:t>
            </a:r>
          </a:p>
          <a:p>
            <a:pPr lvl="1" algn="just">
              <a:buFont typeface="Arial" panose="020B0604020202020204" pitchFamily="34" charset="0"/>
              <a:buChar char="–"/>
              <a:defRPr/>
            </a:pPr>
            <a:r>
              <a:rPr lang="en-US" altLang="zh-CN" sz="1600" dirty="0"/>
              <a:t>as specified in 11-23-1091r1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314356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1625</a:t>
            </a:r>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92955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1031, 1174, 1209, 1408 and 1409,  </a:t>
            </a:r>
          </a:p>
          <a:p>
            <a:pPr lvl="1" algn="just">
              <a:buFont typeface="Arial" panose="020B0604020202020204" pitchFamily="34" charset="0"/>
              <a:buChar char="–"/>
              <a:defRPr/>
            </a:pPr>
            <a:r>
              <a:rPr lang="en-US" altLang="zh-CN" sz="1600" dirty="0"/>
              <a:t>as specified in document 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Kevin </a:t>
            </a:r>
            <a:r>
              <a:rPr lang="en-US" altLang="zh-CN" sz="1800" b="1" kern="0" dirty="0" err="1"/>
              <a:t>Tsunghan</a:t>
            </a:r>
            <a:r>
              <a:rPr lang="en-US" altLang="zh-CN" sz="1800" b="1" kern="0" dirty="0"/>
              <a:t> Tsai</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746240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1589 </a:t>
            </a:r>
          </a:p>
          <a:p>
            <a:pPr lvl="1" algn="just">
              <a:buFont typeface="Arial" panose="020B0604020202020204" pitchFamily="34" charset="0"/>
              <a:buChar char="–"/>
              <a:defRPr/>
            </a:pPr>
            <a:r>
              <a:rPr lang="en-US" altLang="zh-CN" sz="1600" dirty="0"/>
              <a:t>as specified in 11-23-1184r0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dirty="0"/>
              <a:t>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276068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366 (</a:t>
            </a:r>
            <a:r>
              <a:rPr lang="en-US" altLang="zh-CN" sz="4000" dirty="0">
                <a:solidFill>
                  <a:srgbClr val="FF0000"/>
                </a:solidFill>
              </a:rPr>
              <a:t>Defer</a:t>
            </a:r>
            <a:r>
              <a:rPr lang="en-US" altLang="zh-CN" sz="4000" dirty="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2063</a:t>
            </a:r>
          </a:p>
          <a:p>
            <a:pPr lvl="1" algn="just">
              <a:buFont typeface="Arial" panose="020B0604020202020204" pitchFamily="34" charset="0"/>
              <a:buChar char="–"/>
              <a:defRPr/>
            </a:pPr>
            <a:r>
              <a:rPr lang="en-US" altLang="zh-CN" sz="1600" dirty="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a:t>
            </a:r>
            <a:r>
              <a:rPr lang="en-US" altLang="zh-CN" sz="1800" dirty="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2347599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1626, 2225, 1700, 1754, 1753, 1249, 1250 and 1246</a:t>
            </a:r>
          </a:p>
          <a:p>
            <a:pPr lvl="1" algn="just">
              <a:buFont typeface="Arial" panose="020B0604020202020204" pitchFamily="34" charset="0"/>
              <a:buChar char="–"/>
              <a:defRPr/>
            </a:pPr>
            <a:r>
              <a:rPr lang="en-US" altLang="zh-CN" sz="1600" dirty="0"/>
              <a:t>as specified 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66580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1855, 1902, 2069, 2131, 2186, 2189, 2206, 2266</a:t>
            </a:r>
          </a:p>
          <a:p>
            <a:pPr lvl="1" algn="just">
              <a:buFont typeface="Arial" panose="020B0604020202020204" pitchFamily="34" charset="0"/>
              <a:buChar char="–"/>
              <a:defRPr/>
            </a:pPr>
            <a:r>
              <a:rPr lang="en-US" altLang="zh-CN" sz="1600" dirty="0"/>
              <a:t>as specified in 11-23/1032r1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11-23/1032r1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5423398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1420  </a:t>
            </a:r>
          </a:p>
          <a:p>
            <a:pPr lvl="1" algn="just">
              <a:buFont typeface="Arial" panose="020B0604020202020204" pitchFamily="34" charset="0"/>
              <a:buChar char="–"/>
              <a:defRPr/>
            </a:pPr>
            <a:r>
              <a:rPr lang="en-US" altLang="zh-CN" sz="1600" dirty="0"/>
              <a:t>as specified 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a:t>
            </a:r>
            <a:r>
              <a:rPr lang="en-US" altLang="zh-CN" sz="1800" dirty="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5429682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1464, 1340, 1463, 1465, 1461</a:t>
            </a:r>
          </a:p>
          <a:p>
            <a:pPr lvl="1" algn="just">
              <a:buFont typeface="Arial" panose="020B0604020202020204" pitchFamily="34" charset="0"/>
              <a:buChar char="–"/>
              <a:defRPr/>
            </a:pPr>
            <a:r>
              <a:rPr lang="en-US" altLang="zh-CN" sz="1600" dirty="0"/>
              <a:t>as specified in 23/0993r0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23/0993r0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6835072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2217</a:t>
            </a:r>
          </a:p>
          <a:p>
            <a:pPr lvl="1" algn="just">
              <a:buFont typeface="Arial" panose="020B0604020202020204" pitchFamily="34" charset="0"/>
              <a:buChar char="–"/>
              <a:defRPr/>
            </a:pPr>
            <a:r>
              <a:rPr lang="en-US" altLang="zh-CN" sz="1600" dirty="0"/>
              <a:t>as specified in 23/0970r2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a:t>  </a:t>
            </a:r>
            <a:r>
              <a:rPr lang="en-US" altLang="zh-CN" sz="1800" b="1" kern="0" dirty="0"/>
              <a:t>	</a:t>
            </a:r>
            <a:r>
              <a:rPr lang="en-US" altLang="zh-CN" sz="1800" b="1" dirty="0"/>
              <a:t>	</a:t>
            </a:r>
            <a:r>
              <a:rPr lang="en-US" altLang="zh-CN" sz="1800" b="1" kern="0" dirty="0"/>
              <a:t>Second: </a:t>
            </a:r>
            <a:r>
              <a:rPr lang="en-US" altLang="zh-CN" sz="1800" b="1" kern="0" dirty="0" err="1"/>
              <a:t>Yiyan</a:t>
            </a:r>
            <a:r>
              <a:rPr lang="en-US" altLang="zh-CN" sz="1800" b="1" kern="0" dirty="0"/>
              <a:t> Zhang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23/0970r2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30561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1089 1540 1563 1716 1717 1718 1719 1864 1865 1997 2280 2281 </a:t>
            </a:r>
          </a:p>
          <a:p>
            <a:pPr lvl="1" algn="just">
              <a:buFont typeface="Arial" panose="020B0604020202020204" pitchFamily="34" charset="0"/>
              <a:buChar char="–"/>
              <a:defRPr/>
            </a:pPr>
            <a:r>
              <a:rPr lang="en-US" altLang="zh-CN" sz="1600" dirty="0"/>
              <a:t> as specified in 11-23/1223r1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11-23/1223r1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262341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Benedikt</a:t>
            </a:r>
            <a:r>
              <a:rPr lang="en-US" altLang="zh-CN" sz="1800" b="1" kern="0" dirty="0"/>
              <a:t> </a:t>
            </a:r>
            <a:r>
              <a:rPr lang="en-US" altLang="zh-CN" sz="1800" b="1" kern="0" dirty="0" err="1"/>
              <a:t>Schweizer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92139716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11    (Tuesday PM 1), 13:30-15:30 Berlin time</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193479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1306, 1307, 1308, 1309, 1310, 1324 and 1325,  </a:t>
            </a:r>
          </a:p>
          <a:p>
            <a:pPr lvl="1" algn="just">
              <a:buFont typeface="Arial" panose="020B0604020202020204" pitchFamily="34" charset="0"/>
              <a:buChar char="–"/>
              <a:defRPr/>
            </a:pPr>
            <a:r>
              <a:rPr lang="en-US" altLang="zh-CN" sz="1600" dirty="0"/>
              <a:t>as specified in document 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42094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1574 and 1953</a:t>
            </a:r>
          </a:p>
          <a:p>
            <a:pPr lvl="1" algn="just">
              <a:buFont typeface="Arial" panose="020B0604020202020204" pitchFamily="34" charset="0"/>
              <a:buChar char="–"/>
              <a:defRPr/>
            </a:pPr>
            <a:r>
              <a:rPr lang="en-US" altLang="zh-CN" sz="1600" dirty="0"/>
              <a:t>as specified in 11-23/1164r1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11-23/1164r1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9608261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1793</a:t>
            </a:r>
          </a:p>
          <a:p>
            <a:pPr lvl="1" algn="just">
              <a:buFont typeface="Arial" panose="020B0604020202020204" pitchFamily="34" charset="0"/>
              <a:buChar char="–"/>
              <a:defRPr/>
            </a:pPr>
            <a:r>
              <a:rPr lang="en-US" altLang="zh-CN" sz="1600" dirty="0"/>
              <a:t>as specified in 11-23/1107r0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11-23/1107r0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22468776"/>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1026, 1873, 1171, 1172, 1595, 1423, 1425, 1426, 2056, 1591, 1592, 1593, 1594, 1784, 2270, 2020, 2170. 2171, 2269, 2257</a:t>
            </a:r>
          </a:p>
          <a:p>
            <a:pPr lvl="1" algn="just">
              <a:buFont typeface="Arial" panose="020B0604020202020204" pitchFamily="34" charset="0"/>
              <a:buChar char="–"/>
              <a:defRPr/>
            </a:pPr>
            <a:r>
              <a:rPr lang="en-US" altLang="zh-CN" sz="1600" dirty="0"/>
              <a:t> as specified in 11-23/0759r2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11-23/0759r2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8588841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1059, 1063, 1065, 1345, 1705, 1788, 1908, 1964, 1965 </a:t>
            </a:r>
          </a:p>
          <a:p>
            <a:pPr lvl="1" algn="just">
              <a:buFont typeface="Arial" panose="020B0604020202020204" pitchFamily="34" charset="0"/>
              <a:buChar char="–"/>
              <a:defRPr/>
            </a:pPr>
            <a:r>
              <a:rPr lang="en-US" altLang="zh-CN" sz="1600" dirty="0"/>
              <a:t>- as specified in 11-23/1018r1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11-23/1018r1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374878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1689 </a:t>
            </a:r>
          </a:p>
          <a:p>
            <a:pPr lvl="1" algn="just">
              <a:buFont typeface="Arial" panose="020B0604020202020204" pitchFamily="34" charset="0"/>
              <a:buChar char="–"/>
              <a:defRPr/>
            </a:pPr>
            <a:r>
              <a:rPr lang="en-US" altLang="zh-CN" sz="1600" dirty="0"/>
              <a:t>as specified in DCN 11-23/1197r1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11-23/1197r1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5452976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1012, 1136, 2000, 2030, 2031, 2032, 1728, 1732, 2287, 2242</a:t>
            </a:r>
          </a:p>
          <a:p>
            <a:pPr lvl="1" algn="just">
              <a:buFont typeface="Arial" panose="020B0604020202020204" pitchFamily="34" charset="0"/>
              <a:buChar char="–"/>
              <a:defRPr/>
            </a:pPr>
            <a:r>
              <a:rPr lang="en-US" altLang="zh-CN" sz="1600" dirty="0"/>
              <a:t> as specified in 11-23/0833r2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11-23/0833r2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957810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11-23/1178r1 </a:t>
            </a:r>
            <a:r>
              <a:rPr lang="zh-CN" altLang="zh-CN" sz="1600" dirty="0"/>
              <a:t>‘</a:t>
            </a:r>
            <a:r>
              <a:rPr lang="en-US" altLang="zh-CN" sz="1600" dirty="0"/>
              <a:t>Bug fix: SBP response</a:t>
            </a:r>
            <a:r>
              <a:rPr lang="zh-CN" altLang="zh-CN" sz="1600" dirty="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11-23/1178r1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650559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1044 and 1052</a:t>
            </a:r>
          </a:p>
          <a:p>
            <a:pPr lvl="1" algn="just">
              <a:buFont typeface="Arial" panose="020B0604020202020204" pitchFamily="34" charset="0"/>
              <a:buChar char="–"/>
              <a:defRPr/>
            </a:pPr>
            <a:r>
              <a:rPr lang="en-US" altLang="zh-CN" sz="1600" dirty="0"/>
              <a:t>as specified in 11-23/1203r0 ‘LB272 comments SBP comments resolution Part 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11-23/1203r0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0685723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2019 2272 2218 1451 1452 1658 1659 1883 1940 1941 1782 1797 1003 1489 1490 1491 2045 2046 </a:t>
            </a:r>
          </a:p>
          <a:p>
            <a:pPr lvl="1" algn="just">
              <a:buFont typeface="Arial" panose="020B0604020202020204" pitchFamily="34" charset="0"/>
              <a:buChar char="–"/>
              <a:defRPr/>
            </a:pPr>
            <a:r>
              <a:rPr lang="en-US" altLang="zh-CN" sz="1600" dirty="0"/>
              <a:t>as specified in 11-23/1042r1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11-23/1042r1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40338563"/>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1950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854021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400" dirty="0"/>
              <a:t>CID 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23/0510r0.</a:t>
            </a:r>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6340172"/>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1315 </a:t>
            </a:r>
          </a:p>
          <a:p>
            <a:pPr lvl="1" algn="just">
              <a:buFont typeface="Arial" panose="020B0604020202020204" pitchFamily="34" charset="0"/>
              <a:buChar char="–"/>
              <a:defRPr/>
            </a:pPr>
            <a:r>
              <a:rPr lang="en-US" altLang="zh-CN" sz="1600" dirty="0"/>
              <a:t>as specified in 11-23/1058r0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11-23/1058r0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110793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12    (Wednesday AM 2),	10:30-12:30 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78421642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1673 </a:t>
            </a:r>
          </a:p>
          <a:p>
            <a:pPr lvl="1" algn="just">
              <a:buFont typeface="Arial" panose="020B0604020202020204" pitchFamily="34" charset="0"/>
              <a:buChar char="–"/>
              <a:defRPr/>
            </a:pPr>
            <a:r>
              <a:rPr lang="en-US" altLang="zh-CN" sz="1600" dirty="0"/>
              <a:t>as specified in 11-23/1219r1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11-23/1219r1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57118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1733, 2286</a:t>
            </a:r>
          </a:p>
          <a:p>
            <a:pPr lvl="1" algn="just">
              <a:buFont typeface="Arial" panose="020B0604020202020204" pitchFamily="34" charset="0"/>
              <a:buChar char="–"/>
              <a:defRPr/>
            </a:pPr>
            <a:r>
              <a:rPr lang="en-US" altLang="zh-CN" sz="1600" dirty="0"/>
              <a:t>as specified in DCN 11-23/1243r4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11-23/1243r4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3320915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1798 </a:t>
            </a:r>
          </a:p>
          <a:p>
            <a:pPr lvl="1" algn="just">
              <a:buFont typeface="Arial" panose="020B0604020202020204" pitchFamily="34" charset="0"/>
              <a:buChar char="–"/>
              <a:defRPr/>
            </a:pPr>
            <a:r>
              <a:rPr lang="en-US" altLang="zh-CN" sz="1600" dirty="0"/>
              <a:t>as specified in 11-23/1129r0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11-23/1129r0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61798701"/>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2036 </a:t>
            </a:r>
          </a:p>
          <a:p>
            <a:pPr lvl="1" algn="just">
              <a:buFont typeface="Arial" panose="020B0604020202020204" pitchFamily="34" charset="0"/>
              <a:buChar char="–"/>
              <a:defRPr/>
            </a:pPr>
            <a:r>
              <a:rPr lang="en-US" altLang="zh-CN" sz="1600" dirty="0"/>
              <a:t>as specified in DCN 11-23/1265r0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11-23/1265r0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76684006"/>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2226, 2227, 2228, 2229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1205727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2241</a:t>
            </a:r>
          </a:p>
          <a:p>
            <a:pPr lvl="1" algn="just">
              <a:buFont typeface="Arial" panose="020B0604020202020204" pitchFamily="34" charset="0"/>
              <a:buChar char="–"/>
              <a:defRPr/>
            </a:pPr>
            <a:r>
              <a:rPr lang="en-US" altLang="zh-CN" sz="1600" dirty="0"/>
              <a:t> as specified in 11-23/1157r3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11-23/1157r3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903957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1810 and 2107 </a:t>
            </a:r>
          </a:p>
          <a:p>
            <a:pPr lvl="1" algn="just">
              <a:buFont typeface="Arial" panose="020B0604020202020204" pitchFamily="34" charset="0"/>
              <a:buChar char="–"/>
              <a:defRPr/>
            </a:pPr>
            <a:r>
              <a:rPr lang="en-US" altLang="zh-CN" sz="1600" dirty="0"/>
              <a:t>as specified in DCN 11-23/1169r3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11-23/1169r3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0799133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13    (Thursday PM 2), 16:00-18:00 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308374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1147, 1156 </a:t>
            </a:r>
          </a:p>
          <a:p>
            <a:pPr lvl="1" algn="just">
              <a:buFont typeface="Arial" panose="020B0604020202020204" pitchFamily="34" charset="0"/>
              <a:buChar char="–"/>
              <a:defRPr/>
            </a:pPr>
            <a:r>
              <a:rPr lang="en-US" altLang="zh-CN" sz="1600" dirty="0"/>
              <a:t>as specified in 23/0515r1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2008657"/>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2202 </a:t>
            </a:r>
          </a:p>
          <a:p>
            <a:pPr lvl="1" algn="just">
              <a:buFont typeface="Arial" panose="020B0604020202020204" pitchFamily="34" charset="0"/>
              <a:buChar char="–"/>
              <a:defRPr/>
            </a:pPr>
            <a:r>
              <a:rPr lang="en-US" altLang="zh-CN" sz="1600" dirty="0"/>
              <a:t>as specified in DCN 11-23/1274r0.</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11-23/1274r0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26130692"/>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1525</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08289525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2181, 2182, 2192, 2205, 2210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735290702"/>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2063 and 2103</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12718423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11-23-1167r1 containing editorial updates to clause 11.55.3,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b="1" dirty="0"/>
              <a:t>	</a:t>
            </a:r>
            <a:r>
              <a:rPr lang="en-US" altLang="zh-CN" sz="1800" b="1" kern="0" dirty="0"/>
              <a:t>Second: Pu Perry Wang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b="1" kern="0" dirty="0"/>
              <a:t>11-23-1167r1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7229439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11-23/1215r1 containing editorial updates to D1.2,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Leif Wilhelmsson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b="1" kern="0" dirty="0"/>
              <a:t>11-23/1215r1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5510831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1048, 1049, 1050, 1051, 1233, 1234, 1236, 1393, 1394, 1395, 1396, 1397, 1398, 1399, 1400, 1401, 1402, 1404, 1405, 1406, 1487, 2097, 2298, 2299, and 2301</a:t>
            </a:r>
          </a:p>
          <a:p>
            <a:pPr lvl="1" algn="just">
              <a:buFont typeface="Arial" panose="020B0604020202020204" pitchFamily="34" charset="0"/>
              <a:buChar char="–"/>
              <a:defRPr/>
            </a:pPr>
            <a:r>
              <a:rPr lang="en-US" altLang="zh-CN" sz="1600" dirty="0"/>
              <a:t>as specified in 11-23/0896r3 “LB272-DMG-Sensing-Instance-CIDs: Part 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11-23/0896r3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3459723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1291, 1292, 1293, 1294, 1295, 1460 </a:t>
            </a:r>
          </a:p>
          <a:p>
            <a:pPr lvl="1" algn="just">
              <a:buFont typeface="Arial" panose="020B0604020202020204" pitchFamily="34" charset="0"/>
              <a:buChar char="–"/>
              <a:defRPr/>
            </a:pPr>
            <a:r>
              <a:rPr lang="en-US" altLang="zh-CN" sz="1600" dirty="0"/>
              <a:t>as specified in DCN 11-23/1249r2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Pu Perry Wang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11-23/1249r2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72377141"/>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2240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349282146"/>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2101, 1102, 1037, 2104, 1649 and 2105</a:t>
            </a:r>
          </a:p>
          <a:p>
            <a:pPr lvl="1" algn="just">
              <a:buFont typeface="Arial" panose="020B0604020202020204" pitchFamily="34" charset="0"/>
              <a:buChar char="–"/>
              <a:defRPr/>
            </a:pPr>
            <a:r>
              <a:rPr lang="en-US" altLang="zh-CN" sz="1600" dirty="0"/>
              <a:t>as specified in 11-23/0976r5 ‘LB272 comments SBP comments resolution Part 3’</a:t>
            </a:r>
          </a:p>
          <a:p>
            <a:pPr lvl="1" algn="just">
              <a:buFont typeface="Arial" panose="020B0604020202020204" pitchFamily="34" charset="0"/>
              <a:buChar char="–"/>
              <a:defRPr/>
            </a:pP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11-23/0976r5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4739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1973,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a:t>as specified in document 23/0511r3.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698795"/>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1764</a:t>
            </a:r>
          </a:p>
          <a:p>
            <a:pPr lvl="1" algn="just">
              <a:buFont typeface="Arial" panose="020B0604020202020204" pitchFamily="34" charset="0"/>
              <a:buChar char="–"/>
              <a:defRPr/>
            </a:pPr>
            <a:r>
              <a:rPr lang="en-US" altLang="zh-CN" sz="1600" dirty="0"/>
              <a:t>as specified in 11-23/1247r3</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11-23/1247r3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40001740"/>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2088, 2219</a:t>
            </a:r>
          </a:p>
          <a:p>
            <a:pPr lvl="1" algn="just">
              <a:buFont typeface="Arial" panose="020B0604020202020204" pitchFamily="34" charset="0"/>
              <a:buChar char="–"/>
              <a:defRPr/>
            </a:pPr>
            <a:r>
              <a:rPr lang="en-US" altLang="zh-CN" sz="1600" dirty="0"/>
              <a:t>as specified in 11-23/1084r2, LB272 CR for DMG CID 2088 2219</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11-23/1084r2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0208065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11-23/1171r2, LB272 bug fix for SBP procedure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11-23/1171r2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321227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1226, 1394, 1488, 2079, and 2090</a:t>
            </a:r>
          </a:p>
          <a:p>
            <a:pPr lvl="1" algn="just">
              <a:buFont typeface="Arial" panose="020B0604020202020204" pitchFamily="34" charset="0"/>
              <a:buChar char="–"/>
              <a:defRPr/>
            </a:pPr>
            <a:r>
              <a:rPr lang="en-US" altLang="zh-CN" sz="1600" dirty="0"/>
              <a:t>as specified in 11-23/1289r2 “LB272-DMG-Sensing-Instance-CIDs: Part 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11-23/1289r2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26821433"/>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1665 </a:t>
            </a:r>
          </a:p>
          <a:p>
            <a:pPr lvl="1" algn="just">
              <a:buFont typeface="Arial" panose="020B0604020202020204" pitchFamily="34" charset="0"/>
              <a:buChar char="–"/>
              <a:defRPr/>
            </a:pPr>
            <a:r>
              <a:rPr lang="en-US" altLang="zh-CN" sz="1600" dirty="0"/>
              <a:t>as specified in 11-23/1128r0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Dongguk Lim</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11-23/1128r0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32918812"/>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762000" y="762000"/>
            <a:ext cx="11049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407: </a:t>
            </a:r>
            <a:r>
              <a:rPr lang="en-US" altLang="en-US" sz="3200" dirty="0"/>
              <a:t>closing the remaining CIDs 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1455, 2146, 2176, 2149, 1930, 1986, 1929, 2015, 2052, 1056, 2155, 2156, 1675, 2038, 1660</a:t>
            </a:r>
          </a:p>
          <a:p>
            <a:pPr lvl="0"/>
            <a:r>
              <a:rPr lang="en-US" altLang="zh-CN" dirty="0"/>
              <a:t>With the following rejection reason: “Lack of technical contribution/consensus”.</a:t>
            </a:r>
          </a:p>
          <a:p>
            <a:endParaRPr lang="zh-CN" altLang="zh-CN" dirty="0"/>
          </a:p>
          <a:p>
            <a:pPr lvl="0"/>
            <a:r>
              <a:rPr lang="en-GB" altLang="zh-CN" dirty="0"/>
              <a:t>Moved: Pu Perry Wang,  Seconded: Alecsander Eitan, </a:t>
            </a:r>
          </a:p>
          <a:p>
            <a:pPr lvl="0"/>
            <a:r>
              <a:rPr lang="en-GB" altLang="zh-CN" dirty="0"/>
              <a:t>Result: </a:t>
            </a:r>
            <a:r>
              <a:rPr lang="en-US" altLang="zh-CN" dirty="0">
                <a:solidFill>
                  <a:srgbClr val="000000"/>
                </a:solidFill>
                <a:highlight>
                  <a:srgbClr val="00FF00"/>
                </a:highlight>
                <a:latin typeface="Times New Roman" panose="02020603050405020304" pitchFamily="18" charset="0"/>
              </a:rPr>
              <a:t>Approved by unanimous consent</a:t>
            </a:r>
            <a:endParaRPr lang="en-US" altLang="zh-CN" sz="1050" b="1" kern="0" dirty="0"/>
          </a:p>
        </p:txBody>
      </p:sp>
    </p:spTree>
    <p:extLst>
      <p:ext uri="{BB962C8B-B14F-4D97-AF65-F5344CB8AC3E}">
        <p14:creationId xmlns:p14="http://schemas.microsoft.com/office/powerpoint/2010/main" val="315465120"/>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a:t>
            </a:r>
            <a:r>
              <a:rPr lang="en-US" altLang="en-US" sz="3200" dirty="0" err="1"/>
              <a:t>TGbf</a:t>
            </a:r>
            <a:r>
              <a:rPr lang="en-US" altLang="en-US" sz="3200" dirty="0"/>
              <a:t> re-circulation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11-23/0314r21,</a:t>
            </a:r>
          </a:p>
          <a:p>
            <a:pPr marL="354013" indent="0" algn="just">
              <a:buNone/>
            </a:pPr>
            <a:r>
              <a:rPr lang="en-US" altLang="zh-CN" sz="2000" dirty="0">
                <a:hlinkClick r:id="rId3"/>
              </a:rPr>
              <a:t>https://mentor.ieee.org/802.11/dcn/23/11-23-0314-21-00bf-lb272-comments-and-approved-resolutions.xlsx</a:t>
            </a:r>
            <a:endParaRPr lang="en-US" altLang="zh-CN" sz="2000" dirty="0"/>
          </a:p>
          <a:p>
            <a:pPr algn="just"/>
            <a:r>
              <a:rPr lang="en-US" altLang="zh-CN" sz="2000" dirty="0"/>
              <a:t>Instruct the editor to prepare P802.11bf D2.0 incorporating these resolutions and,</a:t>
            </a:r>
          </a:p>
          <a:p>
            <a:pPr algn="just"/>
            <a:r>
              <a:rPr lang="en-US" altLang="zh-CN" sz="2000" dirty="0"/>
              <a:t>Approve a 20 day Working Group Recirculation Ballot asking the question “Should P802.11bf D2.0 be forwarded to SA Ballot?”</a:t>
            </a:r>
          </a:p>
          <a:p>
            <a:endParaRPr lang="zh-CN" altLang="zh-CN" sz="2000" dirty="0"/>
          </a:p>
          <a:p>
            <a:pPr lvl="0"/>
            <a:r>
              <a:rPr lang="en-GB" altLang="zh-CN" sz="2000" dirty="0"/>
              <a:t>Moved: Alecsander Eitan    ,  Seconded: Dongguk Lim  </a:t>
            </a:r>
          </a:p>
          <a:p>
            <a:r>
              <a:rPr lang="en-US" altLang="zh-CN" sz="2000" kern="0" dirty="0"/>
              <a:t>Preliminary Result: (   18 Y/  0 N/  1 A)</a:t>
            </a:r>
          </a:p>
          <a:p>
            <a:pPr lvl="0"/>
            <a:r>
              <a:rPr lang="en-GB" altLang="zh-CN" sz="2000" dirty="0"/>
              <a:t>Result</a:t>
            </a:r>
            <a:r>
              <a:rPr lang="en-US" altLang="zh-CN" sz="2000" kern="0" dirty="0"/>
              <a:t>*</a:t>
            </a:r>
            <a:r>
              <a:rPr lang="en-GB" altLang="zh-CN" sz="2000" dirty="0"/>
              <a:t>: </a:t>
            </a:r>
            <a:r>
              <a:rPr lang="en-US" altLang="zh-CN" sz="2000" dirty="0">
                <a:highlight>
                  <a:srgbClr val="00FF00"/>
                </a:highlight>
              </a:rPr>
              <a:t>Motion Passes</a:t>
            </a:r>
            <a:r>
              <a:rPr lang="en-GB" altLang="zh-CN" sz="2000" dirty="0"/>
              <a:t> (</a:t>
            </a:r>
            <a:r>
              <a:rPr lang="en-US" altLang="zh-CN" sz="2000" kern="0" dirty="0"/>
              <a:t>18</a:t>
            </a:r>
            <a:r>
              <a:rPr lang="en-GB" altLang="zh-CN" sz="2000" dirty="0"/>
              <a:t>y- 0n- 1a)</a:t>
            </a:r>
            <a:endParaRPr lang="en-US" altLang="zh-CN" sz="14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6842655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Sept 12    (Tuesday PM 1), 13:30-15:30 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794254623"/>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3128, 3144, 3151, 3211, 3212, 3280, 3281, 3372, 3388, and 3376</a:t>
            </a:r>
          </a:p>
          <a:p>
            <a:pPr lvl="1" algn="just">
              <a:buFont typeface="Arial" panose="020B0604020202020204" pitchFamily="34" charset="0"/>
              <a:buChar char="–"/>
              <a:defRPr/>
            </a:pPr>
            <a:r>
              <a:rPr lang="en-US" altLang="zh-CN" sz="1600" dirty="0"/>
              <a:t>as specified in document 23/1455r1 LB276 Comment Resolutions for MISC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23/1455r1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955040"/>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3148, 3149, and 3179</a:t>
            </a:r>
          </a:p>
          <a:p>
            <a:pPr lvl="1" algn="just">
              <a:buFont typeface="Arial" panose="020B0604020202020204" pitchFamily="34" charset="0"/>
              <a:buChar char="–"/>
              <a:defRPr/>
            </a:pPr>
            <a:r>
              <a:rPr lang="en-US" altLang="zh-CN" sz="1600" dirty="0"/>
              <a:t>as specified in document 23/1463r2 LB276 Comment Resolutions for Reporting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23/1463r2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99559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a:t>as specified in document 23/0553r3.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051425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3000, 3001, 3348, 3374, 3387, 3389, 3390, 3107</a:t>
            </a:r>
          </a:p>
          <a:p>
            <a:pPr lvl="1" algn="just">
              <a:buFont typeface="Arial" panose="020B0604020202020204" pitchFamily="34" charset="0"/>
              <a:buChar char="–"/>
              <a:defRPr/>
            </a:pPr>
            <a:r>
              <a:rPr lang="en-US" altLang="zh-CN" sz="1600" dirty="0"/>
              <a:t>as specified in 11-23/1435r1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0534878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3112, 3121, 3241, 3265, 3266, 3344 &amp; 3345 </a:t>
            </a:r>
          </a:p>
          <a:p>
            <a:pPr lvl="1" algn="just">
              <a:buFont typeface="Arial" panose="020B0604020202020204" pitchFamily="34" charset="0"/>
              <a:buChar char="–"/>
              <a:defRPr/>
            </a:pPr>
            <a:r>
              <a:rPr lang="en-US" altLang="zh-CN" sz="1600" dirty="0"/>
              <a:t>as specified in 11-23/1430r0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Cheng Chen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11-23/1430r0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81985387"/>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nn-NO" altLang="zh-CN" sz="1600" dirty="0"/>
              <a:t>23/1457r1 updated sensing NDPA frame format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nn-NO" altLang="zh-CN" dirty="0"/>
              <a:t>23/1457r1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3954059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3194, 3245, 3246, 3247, 3248, 3284, 3285, 3286, 3287, 3288, 3289, 3290, 3392, 3527, 3528, 3393, 3529, 3531, 3414, and 3469 </a:t>
            </a:r>
          </a:p>
          <a:p>
            <a:pPr lvl="1" algn="just">
              <a:buFont typeface="Arial" panose="020B0604020202020204" pitchFamily="34" charset="0"/>
              <a:buChar char="–"/>
              <a:defRPr/>
            </a:pPr>
            <a:r>
              <a:rPr lang="en-US" altLang="zh-CN" sz="1600" dirty="0"/>
              <a:t>as specified in document 23/1456r2 LB276 Comment Resolutions for Sensing NDPA frame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23/1456r2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a:t>14Y, 3N, 10A</a:t>
            </a:r>
            <a:endParaRPr lang="en-US" altLang="zh-CN" sz="1050" b="1" kern="0" dirty="0"/>
          </a:p>
        </p:txBody>
      </p:sp>
    </p:spTree>
    <p:extLst>
      <p:ext uri="{BB962C8B-B14F-4D97-AF65-F5344CB8AC3E}">
        <p14:creationId xmlns:p14="http://schemas.microsoft.com/office/powerpoint/2010/main" val="914830429"/>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3076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77587198"/>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3209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598530205"/>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3153 3154 3187 3190 3258  3261 3308 3427 </a:t>
            </a:r>
          </a:p>
          <a:p>
            <a:pPr lvl="1" algn="just">
              <a:buFont typeface="Arial" panose="020B0604020202020204" pitchFamily="34" charset="0"/>
              <a:buChar char="–"/>
              <a:defRPr/>
            </a:pPr>
            <a:r>
              <a:rPr lang="en-US" altLang="zh-CN" sz="1600" dirty="0"/>
              <a:t>as specified in 11-23/1473r2 ‘CRs for SBP part1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23/1473r2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7420059"/>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Sept 13    (Wednesday AM 2),	10:30-12:30 Atlanta time </a:t>
            </a:r>
          </a:p>
          <a:p>
            <a:pPr lvl="1"/>
            <a:endParaRPr lang="en-US" altLang="en-US" sz="3600" dirty="0"/>
          </a:p>
          <a:p>
            <a:pPr lvl="1"/>
            <a:endParaRPr lang="en-US" altLang="en-US" sz="3600" dirty="0"/>
          </a:p>
        </p:txBody>
      </p:sp>
    </p:spTree>
    <p:extLst>
      <p:ext uri="{BB962C8B-B14F-4D97-AF65-F5344CB8AC3E}">
        <p14:creationId xmlns:p14="http://schemas.microsoft.com/office/powerpoint/2010/main" val="2622886252"/>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3191 3200 3201 3208  </a:t>
            </a:r>
          </a:p>
          <a:p>
            <a:pPr lvl="1" algn="just">
              <a:buFont typeface="Arial" panose="020B0604020202020204" pitchFamily="34" charset="0"/>
              <a:buChar char="–"/>
              <a:defRPr/>
            </a:pPr>
            <a:r>
              <a:rPr lang="en-US" altLang="zh-CN" sz="1600" dirty="0"/>
              <a:t>as specified in 11-23/1501r1 ‘CRs for SBP part2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11-23/1501r1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48838019"/>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3123, 3406, 3407, 3431, 3433, 3434, 3435, 3438 and 3441</a:t>
            </a:r>
          </a:p>
          <a:p>
            <a:pPr lvl="1" algn="just">
              <a:buFont typeface="Arial" panose="020B0604020202020204" pitchFamily="34" charset="0"/>
              <a:buChar char="–"/>
              <a:defRPr/>
            </a:pPr>
            <a:r>
              <a:rPr lang="en-US" altLang="zh-CN" sz="1600" dirty="0"/>
              <a:t>as specified in 11-23/1502r1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081558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1789, 1074, 1002, 1077 </a:t>
            </a:r>
          </a:p>
          <a:p>
            <a:pPr lvl="1" algn="just">
              <a:buFont typeface="Arial" panose="020B0604020202020204" pitchFamily="34" charset="0"/>
              <a:buChar char="–"/>
              <a:defRPr/>
            </a:pPr>
            <a:r>
              <a:rPr lang="en-US" altLang="zh-CN" sz="1600" dirty="0"/>
              <a:t>as specified in 23/0514r2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8033985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3056 3083 3096 3138 3143 3146 3147 3152 3170 3171 3173 3174 3175 3176 3185 3186 3206 3214 3216 3217 3219 3220 3253 3315 3426 3540 3541 3542 3544</a:t>
            </a:r>
          </a:p>
          <a:p>
            <a:pPr lvl="1" algn="just">
              <a:buFont typeface="Arial" panose="020B0604020202020204" pitchFamily="34" charset="0"/>
              <a:buChar char="–"/>
              <a:defRPr/>
            </a:pPr>
            <a:r>
              <a:rPr lang="en-US" altLang="zh-CN" sz="1600" dirty="0"/>
              <a:t>as specified in 11-23/1479r5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11-23/1479r5</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57357594"/>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Sept 14    (Thursday AM 1), 08:00-10:00 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20702599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3169, 3490, 3508, 3065,</a:t>
            </a:r>
          </a:p>
          <a:p>
            <a:pPr lvl="1" algn="just">
              <a:buFont typeface="Arial" panose="020B0604020202020204" pitchFamily="34" charset="0"/>
              <a:buChar char="–"/>
              <a:defRPr/>
            </a:pPr>
            <a:r>
              <a:rPr lang="en-US" altLang="zh-CN" sz="1600" dirty="0"/>
              <a:t>as specified in doc.: 11-23/1475r1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06327160"/>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3026, 3027, 3024, 3028</a:t>
            </a:r>
          </a:p>
          <a:p>
            <a:pPr lvl="1" algn="just">
              <a:buFont typeface="Arial" panose="020B0604020202020204" pitchFamily="34" charset="0"/>
              <a:buChar char="–"/>
              <a:defRPr/>
            </a:pPr>
            <a:r>
              <a:rPr lang="en-US" altLang="zh-CN" sz="1600" dirty="0"/>
              <a:t>as specified in doc.: 11-23/1484r1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11-23/1484r1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2554127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3532, 3249, 3291</a:t>
            </a:r>
          </a:p>
          <a:p>
            <a:pPr lvl="1" algn="just">
              <a:buFont typeface="Arial" panose="020B0604020202020204" pitchFamily="34" charset="0"/>
              <a:buChar char="–"/>
              <a:defRPr/>
            </a:pPr>
            <a:r>
              <a:rPr lang="en-US" altLang="zh-CN" sz="1600" dirty="0"/>
              <a:t>as specified in doc 11-23/1575r1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1755833"/>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3269, 3382, 3501, 3502 </a:t>
            </a:r>
          </a:p>
          <a:p>
            <a:pPr lvl="1" algn="just">
              <a:buFont typeface="Arial" panose="020B0604020202020204" pitchFamily="34" charset="0"/>
              <a:buChar char="–"/>
              <a:defRPr/>
            </a:pPr>
            <a:r>
              <a:rPr lang="en-US" altLang="zh-CN" sz="1600" dirty="0"/>
              <a:t>as specified in 11-23/1544r2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6029076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3035, 3036, 3072, 3091, 3095, 3250, 3476, 3482, 3483</a:t>
            </a:r>
          </a:p>
          <a:p>
            <a:pPr lvl="1" algn="just">
              <a:buFont typeface="Arial" panose="020B0604020202020204" pitchFamily="34" charset="0"/>
              <a:buChar char="–"/>
              <a:defRPr/>
            </a:pPr>
            <a:r>
              <a:rPr lang="en-US" altLang="zh-CN" sz="1600" dirty="0"/>
              <a:t>as specified in 11-23/1492r2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11-23/1492r2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72823986"/>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3346 </a:t>
            </a:r>
          </a:p>
          <a:p>
            <a:pPr lvl="1" algn="just">
              <a:buFont typeface="Arial" panose="020B0604020202020204" pitchFamily="34" charset="0"/>
              <a:buChar char="–"/>
              <a:defRPr/>
            </a:pPr>
            <a:r>
              <a:rPr lang="en-US" altLang="zh-CN" sz="1600" dirty="0"/>
              <a:t>as specified in 11-23/1577r2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39790354"/>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3306 3504</a:t>
            </a:r>
          </a:p>
          <a:p>
            <a:pPr lvl="1" algn="just">
              <a:buFont typeface="Arial" panose="020B0604020202020204" pitchFamily="34" charset="0"/>
              <a:buChar char="–"/>
              <a:defRPr/>
            </a:pPr>
            <a:r>
              <a:rPr lang="en-US" altLang="zh-CN" sz="1600" dirty="0"/>
              <a:t>as specified in 11-23/1559r2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19604128"/>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3353 3408 3409 </a:t>
            </a:r>
          </a:p>
          <a:p>
            <a:pPr lvl="1" algn="just">
              <a:buFont typeface="Arial" panose="020B0604020202020204" pitchFamily="34" charset="0"/>
              <a:buChar char="–"/>
              <a:defRPr/>
            </a:pPr>
            <a:r>
              <a:rPr lang="en-US" altLang="zh-CN" sz="1600" dirty="0"/>
              <a:t>as specified in 11-23/1619r0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11-23/1619r0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6435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1036</a:t>
            </a:r>
          </a:p>
          <a:p>
            <a:pPr lvl="1" algn="just">
              <a:buFont typeface="Arial" panose="020B0604020202020204" pitchFamily="34" charset="0"/>
              <a:buChar char="–"/>
              <a:defRPr/>
            </a:pPr>
            <a:r>
              <a:rPr lang="en-US" altLang="zh-CN" sz="1600" dirty="0"/>
              <a:t>as specified in 11-23/0477r3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83876879"/>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23/1486r1 (New primitive for Sensing Measurement Query frame)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rPr>
              <a:t> Approved by unanimous consent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23/1486r1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8059278"/>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Oct 	10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r>
              <a:rPr lang="en-US" altLang="en-US" sz="28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56598817"/>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3420, 3160, 3202, 3401, 3251, 3325, 3021, 3488, 3424, 3405, 3172, 3252, 3539, 3132, 3058, 3328, 3135, 3257, 3014, 3259, 3136, 3329, 3428, 3323, 3368, 3262, 3263, 3264, 3097, 3015, 3124, 3430, 3029, 3016, 3030, 3271, 3272, 3125, 3432, 3274, 3275, 3276, 3437, 3277, 3278, 3008, 3530, 3474, 3436, 3475, 3222, 3416, 3013</a:t>
            </a:r>
          </a:p>
          <a:p>
            <a:pPr lvl="1" algn="just">
              <a:buFont typeface="Arial" panose="020B0604020202020204" pitchFamily="34" charset="0"/>
              <a:buChar char="–"/>
              <a:defRPr/>
            </a:pPr>
            <a:r>
              <a:rPr lang="en-US" altLang="zh-CN" sz="1600" dirty="0"/>
              <a:t>as specified in 11-23/1653r0 ‘Proposed resolutions for editorial comments on D2.0 -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Sang Kim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9239988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as specified in DCN 23/1648r1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23/1648r1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33860293"/>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3044, 3045, 3047, 3205, 3339, 3391, 3479,</a:t>
            </a:r>
          </a:p>
          <a:p>
            <a:pPr lvl="1" algn="just">
              <a:buFont typeface="Arial" panose="020B0604020202020204" pitchFamily="34" charset="0"/>
              <a:buChar char="–"/>
              <a:defRPr/>
            </a:pPr>
            <a:r>
              <a:rPr lang="en-US" altLang="zh-CN" sz="1600" dirty="0"/>
              <a:t>as specified in doc.: 11-23/1487r1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11-23/1487r1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11189455"/>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3003, 3004, 3005, 3006, 3032, 3033, 3034, 3071, 3081, 3093, 3094, 3131, 3213, 3340, 3342, 3398, 3399, 3404, 3480, 3481, 3487 </a:t>
            </a:r>
          </a:p>
          <a:p>
            <a:pPr lvl="1" algn="just">
              <a:buFont typeface="Arial" panose="020B0604020202020204" pitchFamily="34" charset="0"/>
              <a:buChar char="–"/>
              <a:defRPr/>
            </a:pPr>
            <a:r>
              <a:rPr lang="en-US" altLang="zh-CN" sz="1600" dirty="0"/>
              <a:t>- as specified in 23/1474r2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23/1474r2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1038375"/>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3158, 3425, 3471, 3505, 3168 and 3489.</a:t>
            </a:r>
          </a:p>
          <a:p>
            <a:pPr lvl="1" algn="just">
              <a:buFont typeface="Arial" panose="020B0604020202020204" pitchFamily="34" charset="0"/>
              <a:buChar char="–"/>
              <a:defRPr/>
            </a:pPr>
            <a:r>
              <a:rPr lang="en-US" altLang="zh-CN" sz="1600" dirty="0"/>
              <a:t>as specified in doc.: 11-23/1661r2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11-23/1661r2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16092419"/>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3084, 3089, 3105, 3108, 3109, 3142, 3218, 3321 </a:t>
            </a:r>
          </a:p>
          <a:p>
            <a:pPr lvl="1" algn="just">
              <a:buFont typeface="Arial" panose="020B0604020202020204" pitchFamily="34" charset="0"/>
              <a:buChar char="–"/>
              <a:defRPr/>
            </a:pPr>
            <a:r>
              <a:rPr lang="en-US" altLang="zh-CN" sz="1600" dirty="0"/>
              <a:t>as specified in doc.: 11-23/1651r3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09266397"/>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CIDs:3017, 3066, 3150, 3360, 3361, 3365, 3366 </a:t>
            </a:r>
          </a:p>
          <a:p>
            <a:pPr lvl="1" algn="just">
              <a:buFont typeface="Arial" panose="020B0604020202020204" pitchFamily="34" charset="0"/>
              <a:buChar char="–"/>
              <a:defRPr/>
            </a:pPr>
            <a:r>
              <a:rPr lang="en-US" altLang="zh-CN" sz="1600" dirty="0"/>
              <a:t>as specified in doc.: 11-23/1592r0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11-23/1592r0</a:t>
            </a:r>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897050954"/>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CIDs:3059, 3060, 3061, 3064, 3067, 3134, 3180, 3181, 3182, 3183, 3184, 3256, 3364 </a:t>
            </a:r>
          </a:p>
          <a:p>
            <a:pPr lvl="1" algn="just">
              <a:buFont typeface="Arial" panose="020B0604020202020204" pitchFamily="34" charset="0"/>
              <a:buChar char="–"/>
              <a:defRPr/>
            </a:pPr>
            <a:r>
              <a:rPr lang="en-US" altLang="zh-CN" sz="1600" dirty="0"/>
              <a:t>as specified in doc.: 11-23/1640r2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11-23/1640r2</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2905811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a:t>as specified in document 23/0554r3 .</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6232"/>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3295, 3394, 3396, 3397, 3417, 3473, 3069, 3070, 3402, 3486 </a:t>
            </a:r>
          </a:p>
          <a:p>
            <a:pPr lvl="1" algn="just">
              <a:buFont typeface="Arial" panose="020B0604020202020204" pitchFamily="34" charset="0"/>
              <a:buChar char="–"/>
              <a:defRPr/>
            </a:pPr>
            <a:r>
              <a:rPr lang="en-US" altLang="zh-CN" sz="1600" dirty="0"/>
              <a:t>as specified in doc.: 11-23/1552r3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11-23/1552r3</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2818675294"/>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3442, 3369, 3443, 3444, 3445, 3446, 3447, 3448, 3449, 3450, 3451, 3452, 3453, 3454, 3455, 3456, 3457, 3458, 3459, 3460, 3461, 3462, 3463, 3464, 3018, 3019, 3020 </a:t>
            </a:r>
          </a:p>
          <a:p>
            <a:pPr lvl="1" algn="just">
              <a:buFont typeface="Arial" panose="020B0604020202020204" pitchFamily="34" charset="0"/>
              <a:buChar char="–"/>
              <a:defRPr/>
            </a:pPr>
            <a:r>
              <a:rPr lang="en-US" altLang="zh-CN" sz="1600" dirty="0"/>
              <a:t>as specified in doc.: 11-23/1654r2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Sang Kim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66836665"/>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Oct 	31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r>
              <a:rPr lang="en-US" altLang="en-US" sz="28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756909727"/>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3177, 3196, 3197, 3215, 3317, 3319, 3493, and 3543</a:t>
            </a:r>
          </a:p>
          <a:p>
            <a:pPr lvl="1" algn="just">
              <a:buFont typeface="Arial" panose="020B0604020202020204" pitchFamily="34" charset="0"/>
              <a:buChar char="–"/>
              <a:defRPr/>
            </a:pPr>
            <a:r>
              <a:rPr lang="en-US" altLang="zh-CN" sz="1600" dirty="0"/>
              <a:t>as specified in doc.: </a:t>
            </a:r>
            <a:r>
              <a:rPr lang="pt-BR" altLang="zh-CN" sz="1600" dirty="0"/>
              <a:t>11-23/1633r4, “LB276 CR for CIDs on SR2SR Variant”.</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de-DE" altLang="zh-CN" sz="1800" b="1" kern="0" dirty="0"/>
              <a:t>Dong Wei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11-23/1633r4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14989049"/>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3057 3221 3363 3411</a:t>
            </a:r>
          </a:p>
          <a:p>
            <a:pPr lvl="1" algn="just">
              <a:buFont typeface="Arial" panose="020B0604020202020204" pitchFamily="34" charset="0"/>
              <a:buChar char="–"/>
              <a:defRPr/>
            </a:pPr>
            <a:r>
              <a:rPr lang="en-US" altLang="zh-CN" sz="1600" dirty="0"/>
              <a:t>as specified in doc.: 11-23/1688r0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11-23/1688r0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93935857"/>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3110, 3111</a:t>
            </a:r>
          </a:p>
          <a:p>
            <a:pPr lvl="1" algn="just">
              <a:buFont typeface="Arial" panose="020B0604020202020204" pitchFamily="34" charset="0"/>
              <a:buChar char="–"/>
              <a:defRPr/>
            </a:pPr>
            <a:r>
              <a:rPr lang="en-US" altLang="zh-CN" sz="1600" dirty="0"/>
              <a:t>as specified in doc.: 11-23/1659r1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19450896"/>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3421 and 3440</a:t>
            </a:r>
          </a:p>
          <a:p>
            <a:pPr lvl="1" algn="just">
              <a:buFont typeface="Arial" panose="020B0604020202020204" pitchFamily="34" charset="0"/>
              <a:buChar char="–"/>
              <a:defRPr/>
            </a:pPr>
            <a:r>
              <a:rPr lang="en-US" altLang="zh-CN" sz="1600" dirty="0"/>
              <a:t>as specified in doc.: 11-23/1698r0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11-23/1698r0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3149542"/>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3279</a:t>
            </a:r>
          </a:p>
          <a:p>
            <a:pPr lvl="1" algn="just">
              <a:buFont typeface="Arial" panose="020B0604020202020204" pitchFamily="34" charset="0"/>
              <a:buChar char="–"/>
              <a:defRPr/>
            </a:pPr>
            <a:r>
              <a:rPr lang="en-US" altLang="zh-CN" sz="1600" dirty="0"/>
              <a:t>as specified in doc.: 11-23/1577r3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11-23/1577r3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17698021"/>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3082 </a:t>
            </a:r>
          </a:p>
          <a:p>
            <a:pPr lvl="1" algn="just">
              <a:buFont typeface="Arial" panose="020B0604020202020204" pitchFamily="34" charset="0"/>
              <a:buChar char="–"/>
              <a:defRPr/>
            </a:pPr>
            <a:r>
              <a:rPr lang="en-US" altLang="zh-CN" sz="1600" dirty="0"/>
              <a:t>as specified in doc.: </a:t>
            </a:r>
            <a:r>
              <a:rPr lang="pt-BR" altLang="zh-CN" sz="1600" dirty="0"/>
              <a:t>11-23/1634r1, “LB276 CR for CID 3082”.</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kern="0" dirty="0"/>
              <a:t>11-23/1634r1, “LB276 CR for CID 3082”.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3408299"/>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3068 </a:t>
            </a:r>
          </a:p>
          <a:p>
            <a:pPr lvl="1" algn="just">
              <a:buFont typeface="Arial" panose="020B0604020202020204" pitchFamily="34" charset="0"/>
              <a:buChar char="–"/>
              <a:defRPr/>
            </a:pPr>
            <a:r>
              <a:rPr lang="en-US" altLang="zh-CN" sz="1600" dirty="0"/>
              <a:t>as specified in doc.: 23/1657r0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23/1657r0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47159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list – Part 2 </a:t>
            </a:r>
          </a:p>
          <a:p>
            <a:pPr algn="ctr">
              <a:lnSpc>
                <a:spcPct val="90000"/>
              </a:lnSpc>
              <a:buNone/>
            </a:pPr>
            <a:r>
              <a:rPr lang="en-US" altLang="zh-CN" sz="3200" b="0" dirty="0">
                <a:latin typeface="Arial" panose="020B0604020202020204" pitchFamily="34" charset="0"/>
              </a:rPr>
              <a:t>(From January 2023, after D1.0 released)</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a:t>as specified in document 23/0556r3.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14578001"/>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3077, 3078, 3087, 3378 and 3380</a:t>
            </a:r>
          </a:p>
          <a:p>
            <a:pPr lvl="1" algn="just">
              <a:buFont typeface="Arial" panose="020B0604020202020204" pitchFamily="34" charset="0"/>
              <a:buChar char="–"/>
              <a:defRPr/>
            </a:pPr>
            <a:r>
              <a:rPr lang="en-US" altLang="zh-CN" sz="1600" dirty="0"/>
              <a:t>as specified in doc.: 11-23/1476r2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11-23/1476r2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76372822"/>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3022, 3497, 3498, 3025</a:t>
            </a:r>
          </a:p>
          <a:p>
            <a:pPr lvl="1" algn="just">
              <a:buFont typeface="Arial" panose="020B0604020202020204" pitchFamily="34" charset="0"/>
              <a:buChar char="–"/>
              <a:defRPr/>
            </a:pPr>
            <a:r>
              <a:rPr lang="en-US" altLang="zh-CN" sz="1600" dirty="0"/>
              <a:t>as specified in doc.: 11-23/1485r3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11-23/1485r3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62116664"/>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13    (Monday PM 2), 16:00-18:00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61899142"/>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3074, 3156, 3157, 3159, 3309, 3310, 3313, 3314, 3336, 3400, 3478, 3491</a:t>
            </a:r>
          </a:p>
          <a:p>
            <a:pPr lvl="1" algn="just">
              <a:buFont typeface="Arial" panose="020B0604020202020204" pitchFamily="34" charset="0"/>
              <a:buChar char="–"/>
              <a:defRPr/>
            </a:pPr>
            <a:r>
              <a:rPr lang="en-US" altLang="zh-CN" sz="1600" dirty="0"/>
              <a:t>as specified in doc.: 23/1678r2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SHIRAKAWA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23/1678r2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51702654"/>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3007, 3283, 3145, 3193, 3307, 3282</a:t>
            </a:r>
          </a:p>
          <a:p>
            <a:pPr lvl="1" algn="just">
              <a:buFont typeface="Arial" panose="020B0604020202020204" pitchFamily="34" charset="0"/>
              <a:buChar char="–"/>
              <a:defRPr/>
            </a:pPr>
            <a:r>
              <a:rPr lang="en-US" altLang="zh-CN" sz="1600" dirty="0"/>
              <a:t>as specified in doc.: 11-23/1563r0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11-23/1563r0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46129131"/>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3439, 3500, 3023, 3495, 3496</a:t>
            </a:r>
          </a:p>
          <a:p>
            <a:pPr lvl="1" algn="just">
              <a:buFont typeface="Arial" panose="020B0604020202020204" pitchFamily="34" charset="0"/>
              <a:buChar char="–"/>
              <a:defRPr/>
            </a:pPr>
            <a:r>
              <a:rPr lang="en-US" altLang="zh-CN" sz="1600" dirty="0"/>
              <a:t>as specified in doc.: 11-23/1721r2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11-23/1721r2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36977962"/>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3113, 3114, 3510, 3511, 3512 and 3514</a:t>
            </a:r>
          </a:p>
          <a:p>
            <a:pPr lvl="1" algn="just">
              <a:buFont typeface="Arial" panose="020B0604020202020204" pitchFamily="34" charset="0"/>
              <a:buChar char="–"/>
              <a:defRPr/>
            </a:pPr>
            <a:r>
              <a:rPr lang="en-US" altLang="zh-CN" sz="1600" dirty="0"/>
              <a:t>as specified in doc.: 11-23/1669r0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11-23/1669r0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8225545"/>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3085, 3100 and 3316</a:t>
            </a:r>
          </a:p>
          <a:p>
            <a:pPr lvl="1" algn="just">
              <a:buFont typeface="Arial" panose="020B0604020202020204" pitchFamily="34" charset="0"/>
              <a:buChar char="–"/>
              <a:defRPr/>
            </a:pPr>
            <a:r>
              <a:rPr lang="en-US" altLang="zh-CN" sz="1600" dirty="0"/>
              <a:t>as specified in doc.: 11-23/1670r1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83389529"/>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3129, 3311, 3312, 3534</a:t>
            </a:r>
          </a:p>
          <a:p>
            <a:pPr lvl="1" algn="just">
              <a:buFont typeface="Arial" panose="020B0604020202020204" pitchFamily="34" charset="0"/>
              <a:buChar char="–"/>
              <a:defRPr/>
            </a:pPr>
            <a:r>
              <a:rPr lang="en-US" altLang="zh-CN" sz="1600" dirty="0"/>
              <a:t>as specified in doc.: 11-23/1715r1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11-23/1715r1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48209015"/>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3126</a:t>
            </a:r>
          </a:p>
          <a:p>
            <a:pPr lvl="1" algn="just">
              <a:buFont typeface="Arial" panose="020B0604020202020204" pitchFamily="34" charset="0"/>
              <a:buChar char="–"/>
              <a:defRPr/>
            </a:pPr>
            <a:r>
              <a:rPr lang="en-US" altLang="zh-CN" sz="1600" dirty="0"/>
              <a:t>as specified in doc.: 11-23/1862r2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nl-NL" altLang="zh-CN" sz="1800" b="1" kern="0" dirty="0"/>
              <a:t>Mahmoud </a:t>
            </a:r>
            <a:r>
              <a:rPr lang="nl-NL" altLang="zh-CN" sz="1800" b="1" kern="0"/>
              <a:t>Kamel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11-23/1862r2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602161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1066, 1067, and 1069 </a:t>
            </a:r>
          </a:p>
          <a:p>
            <a:pPr lvl="1" algn="just">
              <a:buFont typeface="Arial" panose="020B0604020202020204" pitchFamily="34" charset="0"/>
              <a:buChar char="–"/>
              <a:defRPr/>
            </a:pPr>
            <a:r>
              <a:rPr lang="en-US" altLang="zh-CN" sz="1600" dirty="0"/>
              <a:t>as specified in 23/0557r1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97363909"/>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3011, 3031, 3223, 3301</a:t>
            </a:r>
          </a:p>
          <a:p>
            <a:pPr lvl="1" algn="just">
              <a:buFont typeface="Arial" panose="020B0604020202020204" pitchFamily="34" charset="0"/>
              <a:buChar char="–"/>
              <a:defRPr/>
            </a:pPr>
            <a:r>
              <a:rPr lang="en-US" altLang="zh-CN" sz="1600" dirty="0"/>
              <a:t>as specified in doc.: 11-23/1662r0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fi-FI" altLang="zh-CN" sz="1800" b="1" kern="0" dirty="0"/>
              <a:t>Rojan Chitrakar</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11-23/1662r0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64580014"/>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3381 </a:t>
            </a:r>
          </a:p>
          <a:p>
            <a:pPr lvl="1" algn="just">
              <a:buFont typeface="Arial" panose="020B0604020202020204" pitchFamily="34" charset="0"/>
              <a:buChar char="–"/>
              <a:defRPr/>
            </a:pPr>
            <a:r>
              <a:rPr lang="en-US" altLang="zh-CN" sz="1600" dirty="0"/>
              <a:t>as specified in doc.: 11-23/1821r2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11-23/1821r2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6698133"/>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3009, 3536</a:t>
            </a:r>
          </a:p>
          <a:p>
            <a:pPr lvl="1" algn="just">
              <a:buFont typeface="Arial" panose="020B0604020202020204" pitchFamily="34" charset="0"/>
              <a:buChar char="–"/>
              <a:defRPr/>
            </a:pPr>
            <a:r>
              <a:rPr lang="en-US" altLang="zh-CN" sz="1600" dirty="0"/>
              <a:t>as specified in doc.: 11-23/1822r0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11-23/1822r0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72080323"/>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3012, 3133, 3192, 3254, 3255, 3268, 3386, 3429, 3492, 3419, 3373, 3359, 3347</a:t>
            </a:r>
          </a:p>
          <a:p>
            <a:pPr lvl="1" algn="just">
              <a:buFont typeface="Arial" panose="020B0604020202020204" pitchFamily="34" charset="0"/>
              <a:buChar char="–"/>
              <a:defRPr/>
            </a:pPr>
            <a:r>
              <a:rPr lang="en-US" altLang="zh-CN" sz="1600" dirty="0"/>
              <a:t>as specified in doc.: 11-23/1820r0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198833"/>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3300(E), 3335, 3362, 3324(E)</a:t>
            </a:r>
          </a:p>
          <a:p>
            <a:pPr lvl="1" algn="just">
              <a:buFont typeface="Arial" panose="020B0604020202020204" pitchFamily="34" charset="0"/>
              <a:buChar char="–"/>
              <a:defRPr/>
            </a:pPr>
            <a:r>
              <a:rPr lang="en-US" altLang="zh-CN" sz="1600" dirty="0"/>
              <a:t>as specified in doc.: 11-23/1845r2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s-ES" altLang="zh-CN" sz="1800" b="1" kern="0" dirty="0"/>
              <a:t>Julia Feng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11-23/1845r2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82024933"/>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3043 3042 3092 3305 3041 3039 3371 3470 3418 3040 3198 3226 3327 3326 3167 3423 3130 3166 3165 3341 3164 3163 3485  3403</a:t>
            </a:r>
          </a:p>
          <a:p>
            <a:pPr lvl="1" algn="just">
              <a:buFont typeface="Arial" panose="020B0604020202020204" pitchFamily="34" charset="0"/>
              <a:buChar char="–"/>
              <a:defRPr/>
            </a:pPr>
            <a:r>
              <a:rPr lang="en-US" altLang="zh-CN" sz="1600" dirty="0"/>
              <a:t>as specified in doc.: 11-23/1828r1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Dibakar Das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53880679"/>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3118, 3122, 3235, 3236, 3237, 3238, 3383, 3384, 3375, 3267, 3273, 3240, 3242, 3243, 3244, 3385, 3379, 3224, 3225, 3229, 3230, 3231, 3232</a:t>
            </a:r>
          </a:p>
          <a:p>
            <a:pPr lvl="1" algn="just">
              <a:buFont typeface="Arial" panose="020B0604020202020204" pitchFamily="34" charset="0"/>
              <a:buChar char="–"/>
              <a:defRPr/>
            </a:pPr>
            <a:r>
              <a:rPr lang="en-US" altLang="zh-CN" sz="1600" dirty="0"/>
              <a:t>as specified in doc.: 11-23/1921r1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da-DK" altLang="zh-CN" sz="1800" b="1" kern="0" dirty="0"/>
              <a:t>Assaf Kasher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a:t>
            </a:r>
            <a:r>
              <a:rPr lang="en-US" altLang="zh-CN" dirty="0"/>
              <a:t>23/1921r1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1459587"/>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15    ( Wednesday AM 2), 10:30-12:30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940558529"/>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p>
          <a:p>
            <a:pPr lvl="1" algn="just">
              <a:buFont typeface="Arial" panose="020B0604020202020204" pitchFamily="34" charset="0"/>
              <a:buChar char="–"/>
              <a:defRPr/>
            </a:pPr>
            <a:r>
              <a:rPr lang="en-US" altLang="zh-CN" sz="1600" dirty="0"/>
              <a:t>as specified in doc.:</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02674955"/>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16    (Thursday PM 1), 13:30-15:30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41797384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May </a:t>
            </a:r>
            <a:r>
              <a:rPr lang="en-US" altLang="zh-CN" sz="4000" dirty="0">
                <a:solidFill>
                  <a:srgbClr val="0000FF"/>
                </a:solidFill>
              </a:rPr>
              <a:t>Interim</a:t>
            </a:r>
            <a:r>
              <a:rPr lang="en-US" altLang="en-US" sz="4000" dirty="0">
                <a:solidFill>
                  <a:srgbClr val="0000FF"/>
                </a:solidFill>
              </a:rPr>
              <a:t> </a:t>
            </a:r>
          </a:p>
          <a:p>
            <a:pPr algn="ctr">
              <a:buFontTx/>
              <a:buNone/>
            </a:pPr>
            <a:r>
              <a:rPr lang="en-US" altLang="zh-CN" sz="4000" dirty="0">
                <a:solidFill>
                  <a:srgbClr val="00B0F0"/>
                </a:solidFill>
                <a:ea typeface="宋体" panose="02010600030101010101" pitchFamily="2" charset="-122"/>
              </a:rPr>
              <a:t>May 15    (Monday AM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709147248"/>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16    (Thursday PM 2), 16:00-18:00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581652024"/>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a:t>
            </a:r>
            <a:r>
              <a:rPr lang="en-US" altLang="en-US" sz="3200" dirty="0" err="1"/>
              <a:t>TGbf</a:t>
            </a:r>
            <a:r>
              <a:rPr lang="en-US" altLang="en-US" sz="3200" dirty="0"/>
              <a:t> re-circulation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LB276 on P802.11bf D2.0 as contained in document 11-23/1394r</a:t>
            </a:r>
            <a:r>
              <a:rPr lang="en-US" altLang="zh-CN" sz="2000" dirty="0">
                <a:solidFill>
                  <a:srgbClr val="FF0000"/>
                </a:solidFill>
              </a:rPr>
              <a:t>X</a:t>
            </a:r>
            <a:r>
              <a:rPr lang="en-US" altLang="zh-CN" sz="2000" dirty="0"/>
              <a:t>,</a:t>
            </a:r>
          </a:p>
          <a:p>
            <a:pPr marL="354013" indent="0" algn="just">
              <a:buNone/>
            </a:pPr>
            <a:r>
              <a:rPr lang="en-US" altLang="zh-CN" sz="2000" dirty="0">
                <a:hlinkClick r:id="rId3"/>
              </a:rPr>
              <a:t>https://mentor.ieee.org/802.11/dcn/23/11-23-1394-08-00bf-lb276-comments-and-approved-resolutions.xlsx</a:t>
            </a:r>
            <a:endParaRPr lang="en-US" altLang="zh-CN" sz="2000" dirty="0"/>
          </a:p>
          <a:p>
            <a:pPr marL="354013" indent="0" algn="just">
              <a:buNone/>
            </a:pPr>
            <a:r>
              <a:rPr lang="en-US" altLang="zh-CN" sz="2000" dirty="0"/>
              <a:t>Instruct the editor to prepare P802.11bf D3.0 incorporating these resolutions and,</a:t>
            </a:r>
          </a:p>
          <a:p>
            <a:pPr algn="just"/>
            <a:r>
              <a:rPr lang="en-US" altLang="zh-CN" sz="2000" dirty="0"/>
              <a:t>Approve a 20 day Working Group Recirculation Ballot asking the question “Should P802.11bf D3.0 be forwarded to SA Ballot?”</a:t>
            </a:r>
          </a:p>
          <a:p>
            <a:endParaRPr lang="zh-CN" altLang="zh-CN" sz="2000" dirty="0"/>
          </a:p>
          <a:p>
            <a:pPr lvl="0"/>
            <a:r>
              <a:rPr lang="en-GB" altLang="zh-CN" sz="2000" dirty="0"/>
              <a:t>Moved: ,  Seconded:</a:t>
            </a:r>
          </a:p>
          <a:p>
            <a:r>
              <a:rPr lang="en-US" altLang="zh-CN" sz="2000" kern="0" dirty="0"/>
              <a:t>Preliminary Result: ( Y/ N/ A)</a:t>
            </a:r>
          </a:p>
          <a:p>
            <a:pPr lvl="0"/>
            <a:r>
              <a:rPr lang="en-GB" altLang="zh-CN" sz="2000" dirty="0"/>
              <a:t>Result</a:t>
            </a:r>
            <a:r>
              <a:rPr lang="en-US" altLang="zh-CN" sz="2000" kern="0" dirty="0"/>
              <a:t>*</a:t>
            </a:r>
            <a:r>
              <a:rPr lang="en-GB" altLang="zh-CN" sz="2000" dirty="0"/>
              <a:t>: ( y- n- a)</a:t>
            </a:r>
            <a:endParaRPr lang="en-US" altLang="zh-CN" sz="14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30754036"/>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2706829808"/>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p>
          <a:p>
            <a:pPr lvl="1" algn="just">
              <a:buFont typeface="Arial" panose="020B0604020202020204" pitchFamily="34" charset="0"/>
              <a:buChar char="–"/>
              <a:defRPr/>
            </a:pPr>
            <a:r>
              <a:rPr lang="en-US" altLang="zh-CN" sz="1600" dirty="0"/>
              <a:t>as specified in</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323044"/>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a:t>
            </a:r>
            <a:r>
              <a:rPr lang="en-US" altLang="zh-CN" kern="0" dirty="0" err="1"/>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a:t>
            </a:r>
            <a:r>
              <a:rPr lang="en-US" altLang="zh-CN" kern="0" dirty="0" err="1"/>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dirty="0">
              <a:highlight>
                <a:srgbClr val="00FF00"/>
              </a:highlight>
            </a:endParaRPr>
          </a:p>
          <a:p>
            <a:pPr marL="0" lvl="1" indent="0">
              <a:buNone/>
              <a:defRPr/>
            </a:pPr>
            <a:r>
              <a:rPr lang="en-US" altLang="zh-CN" sz="1600" dirty="0">
                <a:highlight>
                  <a:srgbClr val="00FF00"/>
                </a:highlight>
              </a:rPr>
              <a:t>Motion Passes</a:t>
            </a:r>
            <a:r>
              <a:rPr lang="en-GB" altLang="zh-CN" sz="1600" dirty="0"/>
              <a:t> ( y- n- a)</a:t>
            </a:r>
            <a:endParaRPr lang="en-US" altLang="zh-CN" sz="11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a:t>
            </a:r>
            <a:r>
              <a:rPr lang="en-US" altLang="zh-CN" kern="0" dirty="0" err="1"/>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23/0525r0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092038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1951 and 1979</a:t>
            </a:r>
          </a:p>
          <a:p>
            <a:pPr lvl="1" algn="just">
              <a:buFont typeface="Arial" panose="020B0604020202020204" pitchFamily="34" charset="0"/>
              <a:buChar char="–"/>
              <a:defRPr/>
            </a:pPr>
            <a:r>
              <a:rPr lang="en-US" altLang="zh-CN" sz="1600" dirty="0"/>
              <a:t>as specified in doc.: 11-23/0526r2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11-23/0526r2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973620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1163, 1164, 1166, 1167, 1168, 1503, 1672, 1745, 1746, 1747, 1922, 1923, 2004, 2208, 2212</a:t>
            </a:r>
          </a:p>
          <a:p>
            <a:pPr lvl="1" algn="just">
              <a:buFont typeface="Arial" panose="020B0604020202020204" pitchFamily="34" charset="0"/>
              <a:buChar char="–"/>
              <a:defRPr/>
            </a:pPr>
            <a:r>
              <a:rPr lang="en-US" altLang="zh-CN" sz="1600" dirty="0"/>
              <a:t>as specified in doc.: 11-23/0527r3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11-23/0527r3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017438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1286  2151 2254 2288 2297 </a:t>
            </a:r>
          </a:p>
          <a:p>
            <a:pPr lvl="1" algn="just">
              <a:buFont typeface="Arial" panose="020B0604020202020204" pitchFamily="34" charset="0"/>
              <a:buChar char="–"/>
              <a:defRPr/>
            </a:pPr>
            <a:r>
              <a:rPr lang="en-US" altLang="zh-CN" sz="1600" dirty="0"/>
              <a:t>as specified in doc.: 23/0555r7</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23/0555r7</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5257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 CID 1023, 1024, 1032, 1327, 1328, 1329, 1339, 1676, 1821, 1822, 1853, 1884, 1899, 2259 </a:t>
            </a:r>
          </a:p>
          <a:p>
            <a:pPr lvl="1" algn="just">
              <a:buFont typeface="Arial" panose="020B0604020202020204" pitchFamily="34" charset="0"/>
              <a:buChar char="–"/>
              <a:defRPr/>
            </a:pPr>
            <a:r>
              <a:rPr lang="en-US" altLang="zh-CN" sz="1600" dirty="0"/>
              <a:t>as specified in 23/0538r2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23/0538r2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747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1283, 2102, 2278, 1701</a:t>
            </a:r>
          </a:p>
          <a:p>
            <a:pPr lvl="1" algn="just">
              <a:buFont typeface="Arial" panose="020B0604020202020204" pitchFamily="34" charset="0"/>
              <a:buChar char="–"/>
              <a:defRPr/>
            </a:pPr>
            <a:r>
              <a:rPr lang="en-US" altLang="zh-CN" sz="1600" dirty="0"/>
              <a:t>as specified in doc.: 11-23/0528r1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11-23/0528r1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547995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1647, 2172, 2271, 2143, 1161, 1162, 2047, and 1785.</a:t>
            </a:r>
          </a:p>
          <a:p>
            <a:pPr lvl="1" algn="just">
              <a:buFont typeface="Arial" panose="020B0604020202020204" pitchFamily="34" charset="0"/>
              <a:buChar char="–"/>
              <a:defRPr/>
            </a:pPr>
            <a:r>
              <a:rPr lang="en-US" altLang="zh-CN" sz="1600" dirty="0"/>
              <a:t>as specified in document 23/0478r3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23/0478r3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068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March 14</a:t>
            </a:r>
            <a:r>
              <a:rPr lang="en-US" altLang="en-US" sz="4000" dirty="0"/>
              <a:t>.</a:t>
            </a:r>
          </a:p>
          <a:p>
            <a:pPr lvl="1"/>
            <a:endParaRPr lang="en-US" altLang="en-US" sz="3600" dirty="0"/>
          </a:p>
          <a:p>
            <a:pPr lvl="1"/>
            <a:endParaRPr lang="en-US" altLang="en-US" sz="3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800" dirty="0"/>
              <a:t>23/0625r1 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638303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a:t>
            </a:r>
            <a:r>
              <a:rPr lang="en-US" altLang="zh-CN" sz="1600" dirty="0"/>
              <a:t>1009, 1534, 1996, 2239, 1101, 1282, 1496, 1560, 1103, 1548, 1549, 2109, 1105, 1106, 1428, 1429,1550, 1551, 1863</a:t>
            </a:r>
          </a:p>
          <a:p>
            <a:pPr lvl="1" algn="just">
              <a:buFont typeface="Arial" panose="020B0604020202020204" pitchFamily="34" charset="0"/>
              <a:buChar char="–"/>
              <a:defRPr/>
            </a:pPr>
            <a:r>
              <a:rPr lang="en-US" altLang="zh-CN" sz="1600" dirty="0"/>
              <a:t>as specified in 23/0474r2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4323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1045, 1436, 1437, 1505, 2168, 1358, 2059, 2216, 1492, 1047, 2173 </a:t>
            </a:r>
          </a:p>
          <a:p>
            <a:pPr lvl="1" algn="just">
              <a:buFont typeface="Arial" panose="020B0604020202020204" pitchFamily="34" charset="0"/>
              <a:buChar char="–"/>
              <a:defRPr/>
            </a:pPr>
            <a:r>
              <a:rPr lang="en-US" altLang="zh-CN" sz="1600" dirty="0"/>
              <a:t>as specified in 23/0460r0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23/0460r0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811804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in 11-23/0607r0 ‘Proposed resolutions for editorial comments on D1.0 - Part 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11-23/0607r0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822679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p>
          <a:p>
            <a:pPr lvl="1" algn="just">
              <a:buFont typeface="Arial" panose="020B0604020202020204" pitchFamily="34" charset="0"/>
              <a:buChar char="–"/>
              <a:defRPr/>
            </a:pPr>
            <a:r>
              <a:rPr lang="pt-BR" altLang="zh-CN" sz="1600" dirty="0"/>
              <a:t>as </a:t>
            </a:r>
            <a:r>
              <a:rPr lang="en-US" altLang="zh-CN" sz="1600" dirty="0"/>
              <a:t>specified </a:t>
            </a:r>
            <a:r>
              <a:rPr lang="pt-BR" altLang="zh-CN" sz="1600" dirty="0"/>
              <a:t>in 11-23/0563r3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11-23/0563r</a:t>
            </a:r>
            <a:r>
              <a:rPr lang="en-US" altLang="zh-CN" dirty="0"/>
              <a:t>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107221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2291</a:t>
            </a:r>
          </a:p>
          <a:p>
            <a:pPr lvl="1" algn="just">
              <a:buFont typeface="Arial" panose="020B0604020202020204" pitchFamily="34" charset="0"/>
              <a:buChar char="–"/>
              <a:defRPr/>
            </a:pPr>
            <a:r>
              <a:rPr lang="pt-BR" altLang="zh-CN" sz="1600" dirty="0"/>
              <a:t>as </a:t>
            </a:r>
            <a:r>
              <a:rPr lang="en-US" altLang="zh-CN" sz="1600" dirty="0"/>
              <a:t>specified in 11-23/0641r3 ‘Resolutions for Instance Comments in LB272 - Part 1: Non-TB sensing measurement’</a:t>
            </a:r>
            <a:endParaRPr lang="pt-BR"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11-23/0641r3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440080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1735 1739</a:t>
            </a:r>
          </a:p>
          <a:p>
            <a:pPr lvl="1" algn="just">
              <a:buFont typeface="Arial" panose="020B0604020202020204" pitchFamily="34" charset="0"/>
              <a:buChar char="–"/>
              <a:defRPr/>
            </a:pPr>
            <a:r>
              <a:rPr lang="pt-BR" altLang="zh-CN" sz="1600" dirty="0"/>
              <a:t>as </a:t>
            </a:r>
            <a:r>
              <a:rPr lang="en-US" altLang="zh-CN" sz="1600" dirty="0"/>
              <a:t>specified in 11-23/0648r1 ‘Resolutions for CID1735&amp;1739 in LB272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err="1"/>
              <a:t>Xiandong</a:t>
            </a:r>
            <a:r>
              <a:rPr lang="en-US" altLang="zh-CN" sz="1800" dirty="0"/>
              <a:t> 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11-23/0648r1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058220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1477, 2053</a:t>
            </a:r>
          </a:p>
          <a:p>
            <a:pPr lvl="1" algn="just">
              <a:buFont typeface="Arial" panose="020B0604020202020204" pitchFamily="34" charset="0"/>
              <a:buChar char="–"/>
              <a:defRPr/>
            </a:pPr>
            <a:r>
              <a:rPr lang="pt-BR" altLang="zh-CN" sz="1600" dirty="0"/>
              <a:t>as </a:t>
            </a:r>
            <a:r>
              <a:rPr lang="en-US" altLang="zh-CN" sz="1600" dirty="0"/>
              <a:t>specified in 11-23/0633r2 ‘LB272 CRs for CID 1477and 2053’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Rui 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11-23/0633r2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9999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1165, 1343, 1497, 1499, 1500, 1679, 1968 </a:t>
            </a:r>
          </a:p>
          <a:p>
            <a:pPr lvl="1" algn="just">
              <a:buFont typeface="Arial" panose="020B0604020202020204" pitchFamily="34" charset="0"/>
              <a:buChar char="–"/>
              <a:defRPr/>
            </a:pPr>
            <a:r>
              <a:rPr lang="en-US" altLang="zh-CN" sz="1600" dirty="0"/>
              <a:t>as specified in 23/0674r0  “Comment Resolution in LB272 for OST CID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23/0674r0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333863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1758</a:t>
            </a:r>
          </a:p>
          <a:p>
            <a:pPr lvl="1" algn="just">
              <a:buFont typeface="Arial" panose="020B0604020202020204" pitchFamily="34" charset="0"/>
              <a:buChar char="–"/>
              <a:defRPr/>
            </a:pPr>
            <a:r>
              <a:rPr lang="en-US" altLang="zh-CN" sz="1600" dirty="0"/>
              <a:t>as specified in 11-23/0683r0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11-23/0683r0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2959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sale.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13Y/  9N/  9A)</a:t>
            </a:r>
          </a:p>
          <a:p>
            <a:pPr marL="342900" lvl="1" indent="-342900" algn="just">
              <a:buFont typeface="Arial" panose="020B0604020202020204" pitchFamily="34" charset="0"/>
              <a:buChar char="•"/>
              <a:defRPr/>
            </a:pPr>
            <a:r>
              <a:rPr lang="en-US" altLang="zh-CN" sz="1800" b="1" kern="0" dirty="0"/>
              <a:t>Result*: </a:t>
            </a:r>
            <a:r>
              <a:rPr lang="en-US" altLang="zh-CN" sz="1600" b="1" dirty="0">
                <a:highlight>
                  <a:srgbClr val="00FF00"/>
                </a:highlight>
              </a:rPr>
              <a:t>Motion Passes (13Y, 9N, 9A)</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1323, 1326, 1369, 1370, 1375, 1388, 2057, 2058 and 1410</a:t>
            </a:r>
          </a:p>
          <a:p>
            <a:pPr lvl="1" algn="just">
              <a:buFont typeface="Arial" panose="020B0604020202020204" pitchFamily="34" charset="0"/>
              <a:buChar char="–"/>
              <a:defRPr/>
            </a:pPr>
            <a:r>
              <a:rPr lang="en-US" altLang="zh-CN" sz="1600" dirty="0"/>
              <a:t>as specified in 11-23/0647r0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11-23/0647r0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112967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1210, 1415, 1416, 1417, 1418, 1419, 1879</a:t>
            </a:r>
          </a:p>
          <a:p>
            <a:pPr lvl="1" algn="just">
              <a:buFont typeface="Arial" panose="020B0604020202020204" pitchFamily="34" charset="0"/>
              <a:buChar char="–"/>
              <a:defRPr/>
            </a:pPr>
            <a:r>
              <a:rPr lang="en-US" altLang="zh-CN" sz="1600" dirty="0"/>
              <a:t>as specified in doc.: 11-23/0529r1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11-23/0529r1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63526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1322 and 2178</a:t>
            </a:r>
          </a:p>
          <a:p>
            <a:pPr lvl="1" algn="just">
              <a:buFont typeface="Arial" panose="020B0604020202020204" pitchFamily="34" charset="0"/>
              <a:buChar char="–"/>
              <a:defRPr/>
            </a:pPr>
            <a:r>
              <a:rPr lang="en-US" altLang="zh-CN" sz="1600" dirty="0"/>
              <a:t>as specified in doc.: 11-23/0684r2</a:t>
            </a:r>
            <a:endParaRPr lang="en-US" altLang="zh-CN" sz="1600" dirty="0">
              <a:solidFill>
                <a:srgbClr val="FF0000"/>
              </a:solidFill>
            </a:endParaRP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998458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2152 2153 2252</a:t>
            </a:r>
          </a:p>
          <a:p>
            <a:pPr lvl="1" algn="just">
              <a:buFont typeface="Arial" panose="020B0604020202020204" pitchFamily="34" charset="0"/>
              <a:buChar char="–"/>
              <a:defRPr/>
            </a:pPr>
            <a:r>
              <a:rPr lang="pt-BR" altLang="zh-CN" sz="1600" dirty="0"/>
              <a:t>as </a:t>
            </a:r>
            <a:r>
              <a:rPr lang="en-US" altLang="zh-CN" sz="1600" dirty="0"/>
              <a:t>specified in 11-23/0642r4 ‘Resolutions for Instance Comments in LB272 - Part  2: TB sensing measurement instance’</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11-23/0642r4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214544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1108, 1431, 1533, 1713, 1811, 1119, 1599, 1120, 2111, 1535, 1536, 1537, 1538, 1715</a:t>
            </a:r>
          </a:p>
          <a:p>
            <a:pPr lvl="1" algn="just">
              <a:buFont typeface="Arial" panose="020B0604020202020204" pitchFamily="34" charset="0"/>
              <a:buChar char="–"/>
              <a:defRPr/>
            </a:pPr>
            <a:r>
              <a:rPr lang="en-US" altLang="zh-CN" sz="1600" dirty="0"/>
              <a:t>as specified in 11-23/0624r1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11-23/0624r1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369522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May </a:t>
            </a:r>
            <a:r>
              <a:rPr lang="en-US" altLang="zh-CN" sz="4000" dirty="0">
                <a:solidFill>
                  <a:srgbClr val="0000FF"/>
                </a:solidFill>
              </a:rPr>
              <a:t>Interim</a:t>
            </a:r>
            <a:r>
              <a:rPr lang="en-US" altLang="en-US" sz="4000" dirty="0">
                <a:solidFill>
                  <a:srgbClr val="0000FF"/>
                </a:solidFill>
              </a:rPr>
              <a:t> </a:t>
            </a:r>
          </a:p>
          <a:p>
            <a:pPr algn="ctr">
              <a:buFontTx/>
              <a:buNone/>
            </a:pPr>
            <a:r>
              <a:rPr lang="en-US" altLang="zh-CN" sz="4000" dirty="0">
                <a:solidFill>
                  <a:srgbClr val="00B050"/>
                </a:solidFill>
                <a:cs typeface="Times New Roman" panose="02020603050405020304" pitchFamily="18" charset="0"/>
              </a:rPr>
              <a:t>May 17    (Wednesday AM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9790347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1296 </a:t>
            </a:r>
          </a:p>
          <a:p>
            <a:pPr lvl="1" algn="just">
              <a:buFont typeface="Arial" panose="020B0604020202020204" pitchFamily="34" charset="0"/>
              <a:buChar char="–"/>
              <a:defRPr/>
            </a:pPr>
            <a:r>
              <a:rPr lang="en-US" altLang="zh-CN" sz="1600" dirty="0"/>
              <a:t>as 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64435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1909, 2147, 1070, 1344, 2148, 2062, 1072, 1073, 1809 and 1858, </a:t>
            </a:r>
          </a:p>
          <a:p>
            <a:pPr lvl="1" algn="just">
              <a:buFont typeface="Arial" panose="020B0604020202020204" pitchFamily="34" charset="0"/>
              <a:buChar char="–"/>
              <a:defRPr/>
            </a:pPr>
            <a:r>
              <a:rPr lang="en-US" altLang="zh-CN" sz="1600" dirty="0"/>
              <a:t>as presented in document 11-23/0438r3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7671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1042, 1380, 1434, 1438, 1439, 1671, 1736, 1740, 1956, 1957, 2002, 2221, 2289, 2290 </a:t>
            </a:r>
          </a:p>
          <a:p>
            <a:pPr lvl="1" algn="just">
              <a:buFont typeface="Arial" panose="020B0604020202020204" pitchFamily="34" charset="0"/>
              <a:buChar char="–"/>
              <a:defRPr/>
            </a:pPr>
            <a:r>
              <a:rPr lang="en-US" altLang="zh-CN" sz="1600" dirty="0"/>
              <a:t>as specified in doc.: 11-23/0675r1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93390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11-23/0726r1 ‘Proposed resolutions for editorial comments on D1.0 - Part 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38264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1154, 2044, 2292, </a:t>
            </a:r>
          </a:p>
          <a:p>
            <a:pPr lvl="1" algn="just">
              <a:buFont typeface="Arial" panose="020B0604020202020204" pitchFamily="34" charset="0"/>
              <a:buChar char="–"/>
              <a:defRPr/>
            </a:pPr>
            <a:r>
              <a:rPr lang="en-US" altLang="zh-CN" sz="1600" dirty="0"/>
              <a:t>as specified in 23/0370r2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23/0370r2</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4768924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Dibakar Das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584869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1377, 1841, 1842, 2255, 2092, 2183, 2184, 2215, 2006, 1849, 1456, 1457, 1850, 1458, 1459, 1927, 2213, 1046, 1232, 1383, 1384, 1385, 1386, 1387 </a:t>
            </a:r>
          </a:p>
          <a:p>
            <a:pPr lvl="1" algn="just">
              <a:buFont typeface="Arial" panose="020B0604020202020204" pitchFamily="34" charset="0"/>
              <a:buChar char="–"/>
              <a:defRPr/>
            </a:pPr>
            <a:r>
              <a:rPr lang="en-US" altLang="zh-CN" sz="1600" dirty="0"/>
              <a:t>as specified in 11-23-0751r1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00788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May </a:t>
            </a:r>
            <a:r>
              <a:rPr lang="en-US" altLang="zh-CN" sz="4000" dirty="0">
                <a:solidFill>
                  <a:srgbClr val="0000FF"/>
                </a:solidFill>
              </a:rPr>
              <a:t>Interim</a:t>
            </a:r>
            <a:r>
              <a:rPr lang="en-US" altLang="en-US" sz="4000" dirty="0">
                <a:solidFill>
                  <a:srgbClr val="0000FF"/>
                </a:solidFill>
              </a:rPr>
              <a:t> </a:t>
            </a:r>
          </a:p>
          <a:p>
            <a:pPr algn="ctr">
              <a:buFontTx/>
              <a:buNone/>
            </a:pPr>
            <a:r>
              <a:rPr lang="en-US" altLang="zh-CN" sz="4000" dirty="0">
                <a:solidFill>
                  <a:srgbClr val="00B0F0"/>
                </a:solidFill>
                <a:cs typeface="Times New Roman" panose="02020603050405020304" pitchFamily="18" charset="0"/>
              </a:rPr>
              <a:t>May 18    (Thursday AM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552380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2124, 1248, 1242, 1245, 1258, 1801, 2108, 2211, 2222, and 2223 </a:t>
            </a:r>
          </a:p>
          <a:p>
            <a:pPr lvl="1" algn="just">
              <a:buFont typeface="Arial" panose="020B0604020202020204" pitchFamily="34" charset="0"/>
              <a:buChar char="–"/>
              <a:defRPr/>
            </a:pPr>
            <a:r>
              <a:rPr lang="en-US" altLang="zh-CN" sz="1600" dirty="0"/>
              <a:t>as specified in DCN 11-23/0626r3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31877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1643, 1688, 1611, 1664, 1280, 2099, 1868, 1882, 2018, and 2164 </a:t>
            </a:r>
          </a:p>
          <a:p>
            <a:pPr lvl="1" algn="just">
              <a:buFont typeface="Arial" panose="020B0604020202020204" pitchFamily="34" charset="0"/>
              <a:buChar char="–"/>
              <a:defRPr/>
            </a:pPr>
            <a:r>
              <a:rPr lang="en-US" altLang="zh-CN" sz="1600" dirty="0"/>
              <a:t>as specified in DCN 11-23/0655r2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11-23/0655r2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43541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1934, 1558, 1644, 1285, 2207, 2113, 1869, 1645, and 1772 </a:t>
            </a:r>
          </a:p>
          <a:p>
            <a:pPr lvl="1" algn="just">
              <a:buFont typeface="Arial" panose="020B0604020202020204" pitchFamily="34" charset="0"/>
              <a:buChar char="–"/>
              <a:defRPr/>
            </a:pPr>
            <a:r>
              <a:rPr lang="en-US" altLang="zh-CN" sz="1600" dirty="0"/>
              <a:t>as specified in DCN 11-23/0656r1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11-23/0656r1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308959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1971, 1972, 1983, 2230 </a:t>
            </a:r>
          </a:p>
          <a:p>
            <a:pPr lvl="1" algn="just">
              <a:buFont typeface="Arial" panose="020B0604020202020204" pitchFamily="34" charset="0"/>
              <a:buChar char="–"/>
              <a:defRPr/>
            </a:pPr>
            <a:r>
              <a:rPr lang="en-US" altLang="zh-CN" sz="1600" dirty="0"/>
              <a:t>as specified in DCN 11-23/0483r0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11-23/0483r0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846044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1427 1796 1932 2049 2050 2300 1674 1795 1933 2051 </a:t>
            </a:r>
          </a:p>
          <a:p>
            <a:pPr lvl="1" algn="just">
              <a:buFont typeface="Arial" panose="020B0604020202020204" pitchFamily="34" charset="0"/>
              <a:buChar char="–"/>
              <a:defRPr/>
            </a:pPr>
            <a:r>
              <a:rPr lang="en-US" altLang="zh-CN" sz="1600" dirty="0"/>
              <a:t>as specified in 11-23/0749r2 “Resolutions for SBP Comments in LB272 - Part 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11-23/0749r2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5892761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2126, 1158, 1159, and 1160 </a:t>
            </a:r>
          </a:p>
          <a:p>
            <a:pPr lvl="1" algn="just">
              <a:buFont typeface="Arial" panose="020B0604020202020204" pitchFamily="34" charset="0"/>
              <a:buChar char="–"/>
              <a:defRPr/>
            </a:pPr>
            <a:r>
              <a:rPr lang="en-US" altLang="zh-CN" sz="1600" dirty="0"/>
              <a:t>as specified in DCN 11-23/0660r2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11-23/0660r2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681021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1651, 1652, 1653, 1654, 1655 and 1243 </a:t>
            </a:r>
          </a:p>
          <a:p>
            <a:pPr lvl="1" algn="just">
              <a:buFont typeface="Arial" panose="020B0604020202020204" pitchFamily="34" charset="0"/>
              <a:buChar char="–"/>
              <a:defRPr/>
            </a:pPr>
            <a:r>
              <a:rPr lang="en-US" altLang="zh-CN" sz="1600" dirty="0"/>
              <a:t>as specified in DCN 11-23/0762r3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11-23/0762r3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2397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1299, 1298, 1355, 1353, 1229, 2166, 1356, 2070, 1354, 1302, 2071, 1357, 1235  </a:t>
            </a:r>
          </a:p>
          <a:p>
            <a:pPr lvl="1" algn="just">
              <a:buFont typeface="Arial" panose="020B0604020202020204" pitchFamily="34" charset="0"/>
              <a:buChar char="–"/>
              <a:defRPr/>
            </a:pPr>
            <a:r>
              <a:rPr lang="en-US" altLang="zh-CN" sz="1600" dirty="0"/>
              <a:t>as specified in document 11-23-0412r1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08477537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1481, 2005, 2123, 1484, 2007, 2074, 2076, 2121, 2008, </a:t>
            </a:r>
          </a:p>
          <a:p>
            <a:pPr lvl="1" algn="just">
              <a:buFont typeface="Arial" panose="020B0604020202020204" pitchFamily="34" charset="0"/>
              <a:buChar char="–"/>
              <a:defRPr/>
            </a:pPr>
            <a:r>
              <a:rPr lang="en-US" altLang="zh-CN" sz="1600" dirty="0"/>
              <a:t>as specified in 11-23-0766r1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11-23-0766r1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0620997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2150 2196 1744</a:t>
            </a:r>
          </a:p>
          <a:p>
            <a:pPr lvl="1" algn="just">
              <a:buFont typeface="Arial" panose="020B0604020202020204" pitchFamily="34" charset="0"/>
              <a:buChar char="–"/>
              <a:defRPr/>
            </a:pPr>
            <a:r>
              <a:rPr lang="en-US" altLang="zh-CN" sz="1600" dirty="0"/>
              <a:t>as specified in 11-23/0832r2 “Resolutions for Instance Comments in LB272 - Part 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11-23/0832r2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315009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2068, 2122 and 2081</a:t>
            </a:r>
          </a:p>
          <a:p>
            <a:pPr lvl="1" algn="just">
              <a:buFont typeface="Arial" panose="020B0604020202020204" pitchFamily="34" charset="0"/>
              <a:buChar char="–"/>
              <a:defRPr/>
            </a:pPr>
            <a:r>
              <a:rPr lang="en-US" altLang="zh-CN" sz="1600" dirty="0"/>
              <a:t>as specified in 11-23/0702r1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9701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1027, 1057, 1060, 1061, 1062, 1064, 1175, 1176, 1342, 1520, 1703, 1704, 1942, 1962, 1963</a:t>
            </a:r>
          </a:p>
          <a:p>
            <a:pPr lvl="1" algn="just">
              <a:buFont typeface="Arial" panose="020B0604020202020204" pitchFamily="34" charset="0"/>
              <a:buChar char="–"/>
              <a:defRPr/>
            </a:pPr>
            <a:r>
              <a:rPr lang="en-US" altLang="zh-CN" sz="1600" dirty="0"/>
              <a:t>as specified in 11-23-0775r0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11-23-0775r0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153158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1097, 2110, 1448, 1690, 1624, 2100, and 1269 </a:t>
            </a:r>
          </a:p>
          <a:p>
            <a:pPr lvl="1" algn="just">
              <a:buFont typeface="Arial" panose="020B0604020202020204" pitchFamily="34" charset="0"/>
              <a:buChar char="–"/>
              <a:defRPr/>
            </a:pPr>
            <a:r>
              <a:rPr lang="en-US" altLang="zh-CN" sz="1600" dirty="0"/>
              <a:t>as specified in 23/0789r1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974431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1101, 1134, 1605, 1570, 1571, 1729, 2028, 2029, 1606, 1730</a:t>
            </a:r>
          </a:p>
          <a:p>
            <a:pPr lvl="1" algn="just">
              <a:buFont typeface="Arial" panose="020B0604020202020204" pitchFamily="34" charset="0"/>
              <a:buChar char="–"/>
              <a:defRPr/>
            </a:pPr>
            <a:r>
              <a:rPr lang="en-US" altLang="zh-CN" sz="1600" dirty="0"/>
              <a:t>as specified in 11-23/0828r1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217276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1016, 1017, 1205, 1300, 1301, 2009, 2010, 2011, 2012, 2013, 2075, 2078, 2080, 2082, 2083, 2084, 2085, 2086, 2087, 2088, 2089, 2119 </a:t>
            </a:r>
          </a:p>
          <a:p>
            <a:pPr lvl="1" algn="just">
              <a:buFont typeface="Arial" panose="020B0604020202020204" pitchFamily="34" charset="0"/>
              <a:buChar char="–"/>
              <a:defRPr/>
            </a:pPr>
            <a:r>
              <a:rPr lang="en-US" altLang="zh-CN" sz="1600" dirty="0"/>
              <a:t>as specified in 11-23/0862r2 “LB272-DMG-Sensing-Instance-CIDs”</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11-23/0862r2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6620917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1333, 1334, 1241, 1443, 1917, 1627, 1635, 1952, 1834, 1263</a:t>
            </a:r>
          </a:p>
          <a:p>
            <a:pPr lvl="1" algn="just">
              <a:buFont typeface="Arial" panose="020B0604020202020204" pitchFamily="34" charset="0"/>
              <a:buChar char="–"/>
              <a:defRPr/>
            </a:pPr>
            <a:r>
              <a:rPr lang="en-US" altLang="zh-CN" sz="1600" dirty="0"/>
              <a:t>as specified in 23/0727r2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23/0727r2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571340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1021, 1022, 1336, 1483 and 1389</a:t>
            </a:r>
          </a:p>
          <a:p>
            <a:pPr lvl="1" algn="just">
              <a:buFont typeface="Arial" panose="020B0604020202020204" pitchFamily="34" charset="0"/>
              <a:buChar char="–"/>
              <a:defRPr/>
            </a:pPr>
            <a:r>
              <a:rPr lang="en-US" altLang="zh-CN" sz="1600" dirty="0"/>
              <a:t>as specified in 23/0889r1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23/0889r1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5937525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Motion: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a:t>TGbf</a:t>
            </a:r>
            <a:r>
              <a:rPr lang="en-US" altLang="zh-CN" sz="1800" b="1" kern="0" dirty="0"/>
              <a:t> 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a:t>for the purpose of </a:t>
            </a:r>
            <a:r>
              <a:rPr lang="en-US" altLang="zh-CN" sz="1800" b="1" kern="0" dirty="0" err="1"/>
              <a:t>TGbf</a:t>
            </a:r>
            <a:r>
              <a:rPr lang="en-US" altLang="zh-CN" sz="1800" b="1" kern="0" dirty="0"/>
              <a:t> 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Rui Du </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a:t>Mix-mode 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4913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1363. 1359, 1360, 1361, 1362, 1364, 1365 </a:t>
            </a:r>
          </a:p>
          <a:p>
            <a:pPr lvl="1" algn="just">
              <a:buFont typeface="Arial" panose="020B0604020202020204" pitchFamily="34" charset="0"/>
              <a:buChar char="–"/>
              <a:defRPr/>
            </a:pPr>
            <a:r>
              <a:rPr lang="en-US" altLang="zh-CN" sz="1600" dirty="0"/>
              <a:t>as specified in document  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11-23-0417r1</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44408982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June 26</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4777030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2285 1111 1112 1113 1114 1317 1118 1694 1494 2273 2188 1954 2022 1695 1547 1696 1648 2060 2144 1813 2279 1366 1033  1084 1552 1554 2274 1553 1087 2276 2190 2277 2275 1091 1529 1709 1088 1528 1530 1090 2193 1098 1100 1711 1099 1710 2194 1115 1714 1347 2195 1432 1109 2243 2244 1110 1040 1564 1955 1720 1539</a:t>
            </a:r>
          </a:p>
          <a:p>
            <a:pPr lvl="1" algn="just">
              <a:buFont typeface="Arial" panose="020B0604020202020204" pitchFamily="34" charset="0"/>
              <a:buChar char="–"/>
              <a:defRPr/>
            </a:pPr>
            <a:r>
              <a:rPr lang="en-US" altLang="zh-CN" sz="1600" dirty="0"/>
              <a:t>as specified in 11-23/0777r2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9323412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CIDs:1228, 1278, 1279, 1352, 1421, 1433, 1435, 1511, 1512, 1513, 1514, 1515, 1516, 1517, 1518, 1519, 1524, 1541, and 1569.</a:t>
            </a:r>
          </a:p>
          <a:p>
            <a:pPr lvl="1" algn="just">
              <a:buFont typeface="Arial" panose="020B0604020202020204" pitchFamily="34" charset="0"/>
              <a:buChar char="–"/>
              <a:defRPr/>
            </a:pPr>
            <a:r>
              <a:rPr lang="en-US" altLang="zh-CN" sz="1600" dirty="0"/>
              <a:t>as presented in document 11-23/0872r1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11-23/0872r1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08928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CIDs:1966, 1068, 1969, 1970 </a:t>
            </a:r>
          </a:p>
          <a:p>
            <a:pPr lvl="1" algn="just">
              <a:buFont typeface="Arial" panose="020B0604020202020204" pitchFamily="34" charset="0"/>
              <a:buChar char="–"/>
              <a:defRPr/>
            </a:pPr>
            <a:r>
              <a:rPr lang="en-US" altLang="zh-CN" sz="1600" dirty="0"/>
              <a:t>as specified in 23/0719r1  “Comment Resolution in LB272 for OST CID (Part 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23/0719r1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712567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CIDs:1337, 1338, 1462, 1817, 1818, 1819, 1820, 2016, 2293, 2294</a:t>
            </a:r>
          </a:p>
          <a:p>
            <a:pPr lvl="1" algn="just">
              <a:buFont typeface="Arial" panose="020B0604020202020204" pitchFamily="34" charset="0"/>
              <a:buChar char="–"/>
              <a:defRPr/>
            </a:pPr>
            <a:r>
              <a:rPr lang="en-US" altLang="zh-CN" sz="1600" dirty="0"/>
              <a:t>as specified in document 11-23/0795r1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Yang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11-23/0795r1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8968749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1000, 1222, 1223, 1237, 1238, 1777, 1816, 1843, 2161, 2260, 1211, 1212, 1213, 1214, 1220, 1221, 1297, 1320, 1321, 1542, 1543, 1544, 1568, 1663, 1935, 1944, 1945, 1946, 1947, 1958</a:t>
            </a:r>
            <a:endParaRPr lang="zh-CN" altLang="zh-CN" sz="1600" dirty="0"/>
          </a:p>
          <a:p>
            <a:pPr lvl="1" algn="just">
              <a:buFont typeface="Arial" panose="020B0604020202020204" pitchFamily="34" charset="0"/>
              <a:buChar char="–"/>
              <a:defRPr/>
            </a:pPr>
            <a:r>
              <a:rPr lang="en-US" altLang="zh-CN" sz="1600" dirty="0"/>
              <a:t>as specified in </a:t>
            </a:r>
            <a:r>
              <a:rPr lang="en-GB" altLang="zh-CN" sz="1600" dirty="0"/>
              <a:t>11-23/0912r1</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11-23/0912r1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6202052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1001, 1319, 2065, 1215, 1265, 1266, 1267, 1268, 1269, 1270, 1271, 1272, 1273, 1274, 1275, 1276, 1277, 1636, 1637, 1638, 1639, 1640, 1641, 1802, 1854, 1877, 1878, 1938, 1939, 2066</a:t>
            </a:r>
            <a:endParaRPr lang="zh-CN" altLang="zh-CN" sz="1600" dirty="0"/>
          </a:p>
          <a:p>
            <a:pPr lvl="1" algn="just">
              <a:buFont typeface="Arial" panose="020B0604020202020204" pitchFamily="34" charset="0"/>
              <a:buChar char="–"/>
              <a:defRPr/>
            </a:pPr>
            <a:r>
              <a:rPr lang="en-US" altLang="zh-CN" sz="1600" dirty="0"/>
              <a:t>as specified in </a:t>
            </a:r>
            <a:r>
              <a:rPr lang="en-GB" altLang="zh-CN" sz="1600" dirty="0"/>
              <a:t>11-23/0913r0</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11-23/0913r0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463678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2169, 1697</a:t>
            </a:r>
          </a:p>
          <a:p>
            <a:pPr lvl="1" algn="just">
              <a:buFont typeface="Arial" panose="020B0604020202020204" pitchFamily="34" charset="0"/>
              <a:buChar char="–"/>
              <a:defRPr/>
            </a:pPr>
            <a:r>
              <a:rPr lang="en-US" altLang="zh-CN" sz="1600" dirty="0"/>
              <a:t>as specified in </a:t>
            </a:r>
            <a:r>
              <a:rPr lang="en-GB" altLang="zh-CN" sz="1600" dirty="0"/>
              <a:t>11-23/0789r1</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582269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23/0814r3 Discussion and Proposed Modifications to Annex C</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23/0814r3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6060100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2064 </a:t>
            </a:r>
          </a:p>
          <a:p>
            <a:pPr lvl="1" algn="just">
              <a:buFont typeface="Arial" panose="020B0604020202020204" pitchFamily="34" charset="0"/>
              <a:buChar char="–"/>
              <a:defRPr/>
            </a:pPr>
            <a:r>
              <a:rPr lang="en-US" altLang="zh-CN" sz="1600" dirty="0"/>
              <a:t>as specified in 11-23/0794r2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Anirud</a:t>
            </a:r>
            <a:r>
              <a:rPr lang="en-US" altLang="zh-CN" sz="1800" b="1" kern="0" dirty="0"/>
              <a:t> Sahoo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11-23/0794r2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54183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April 25</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1303, 1304, 1305, 1390, 1391, 1392, 1485, 1486 </a:t>
            </a:r>
          </a:p>
          <a:p>
            <a:pPr lvl="1" algn="just">
              <a:buFont typeface="Arial" panose="020B0604020202020204" pitchFamily="34" charset="0"/>
              <a:buChar char="–"/>
              <a:defRPr/>
            </a:pPr>
            <a:r>
              <a:rPr lang="en-US" altLang="zh-CN" sz="1600" dirty="0"/>
              <a:t>as specified in doc.: 11-23/0910r4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11-23/0910r4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881011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1830, 1831, 1856, 1857, 1880, 1881, 1886, 1900, 1901, 1903, 1904, 1905, 1906, 2017, 2054, 2055, 2127, 2128, 2129, 2130, 2132, 2133, 2134, 2135, 2136, 2163</a:t>
            </a:r>
          </a:p>
          <a:p>
            <a:pPr lvl="1" algn="just">
              <a:buFont typeface="Arial" panose="020B0604020202020204" pitchFamily="34" charset="0"/>
              <a:buChar char="–"/>
              <a:defRPr/>
            </a:pPr>
            <a:r>
              <a:rPr lang="en-US" altLang="zh-CN" sz="1600" dirty="0"/>
              <a:t>as specified in 11-23/0844r2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4358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1440, 1441, 1442, 1666, 1667, 1723, 1892, 1936 and 1948 </a:t>
            </a:r>
          </a:p>
          <a:p>
            <a:pPr lvl="1" algn="just">
              <a:buFont typeface="Arial" panose="020B0604020202020204" pitchFamily="34" charset="0"/>
              <a:buChar char="–"/>
              <a:defRPr/>
            </a:pPr>
            <a:r>
              <a:rPr lang="en-US" altLang="zh-CN" sz="1600" dirty="0"/>
              <a:t>as specified in DCN 11-23/0952r1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Osama AboulMagd </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097164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1231 1403 1454 1623 1805 1890, and 1893 </a:t>
            </a:r>
          </a:p>
          <a:p>
            <a:pPr lvl="1" algn="just">
              <a:buFont typeface="Arial" panose="020B0604020202020204" pitchFamily="34" charset="0"/>
              <a:buChar char="–"/>
              <a:defRPr/>
            </a:pPr>
            <a:r>
              <a:rPr lang="en-US" altLang="zh-CN" sz="1600" dirty="0"/>
              <a:t>as specified in DCN 11-23/0941r1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11-23/0941r1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903773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1014, 1107, 1138, 1141, 1142, 1230, 1616, 1619, 1621, 1622, 1646, 2137, 2139, 2140, and 2141 </a:t>
            </a:r>
          </a:p>
          <a:p>
            <a:pPr lvl="1" algn="just">
              <a:buFont typeface="Arial" panose="020B0604020202020204" pitchFamily="34" charset="0"/>
              <a:buChar char="–"/>
              <a:defRPr/>
            </a:pPr>
            <a:r>
              <a:rPr lang="en-US" altLang="zh-CN" sz="1600" dirty="0"/>
              <a:t>as specified in DCN 11-23/1000r2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11-23/1000r2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3623137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1706, 1707, 1967, 1071 </a:t>
            </a:r>
          </a:p>
          <a:p>
            <a:pPr lvl="1" algn="just">
              <a:buFont typeface="Arial" panose="020B0604020202020204" pitchFamily="34" charset="0"/>
              <a:buChar char="–"/>
              <a:defRPr/>
            </a:pPr>
            <a:r>
              <a:rPr lang="en-US" altLang="zh-CN" sz="1600" dirty="0"/>
              <a:t>as specified in 23/0718r3  “Comment Resolution in LB272 for OST CID (Part 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23/0718r3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9076210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1312, 1316 </a:t>
            </a:r>
          </a:p>
          <a:p>
            <a:pPr lvl="1" algn="just">
              <a:buFont typeface="Arial" panose="020B0604020202020204" pitchFamily="34" charset="0"/>
              <a:buChar char="–"/>
              <a:defRPr/>
            </a:pPr>
            <a:r>
              <a:rPr lang="en-US" altLang="zh-CN" sz="1600" dirty="0"/>
              <a:t>as specified in doc.: 11-23/0942r0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01666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1318 </a:t>
            </a:r>
          </a:p>
          <a:p>
            <a:pPr lvl="1" algn="just">
              <a:buFont typeface="Arial" panose="020B0604020202020204" pitchFamily="34" charset="0"/>
              <a:buChar char="–"/>
              <a:defRPr/>
            </a:pPr>
            <a:r>
              <a:rPr lang="en-US" altLang="zh-CN" sz="1600" dirty="0"/>
              <a:t>as specified in doc.: 11-23/0948r1</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8451930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1928, 2120, 1227, 1814, 1885, 2258, 1224, 1314, 2245, 2246, 2247, 2248, 1350, 1807, 1833, 1661, 1806, 1662, 1808, 1779, 1351, 1407, 1815 </a:t>
            </a:r>
          </a:p>
          <a:p>
            <a:pPr lvl="1" algn="just">
              <a:buFont typeface="Arial" panose="020B0604020202020204" pitchFamily="34" charset="0"/>
              <a:buChar char="–"/>
              <a:defRPr/>
            </a:pPr>
            <a:r>
              <a:rPr lang="en-US" altLang="zh-CN" sz="1600" dirty="0"/>
              <a:t>as specified in 11-23-1003r1 </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11-23-1003r1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753938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1011</a:t>
            </a:r>
          </a:p>
          <a:p>
            <a:pPr lvl="1" algn="just">
              <a:buFont typeface="Arial" panose="020B0604020202020204" pitchFamily="34" charset="0"/>
              <a:buChar char="–"/>
              <a:defRPr/>
            </a:pPr>
            <a:r>
              <a:rPr lang="en-US" altLang="zh-CN" sz="1600" dirty="0"/>
              <a:t>as specified in 11-23/0828r2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Yang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27732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1082, 1083, 1526, 1555, 1556, 1702, 1844, 1341, 1501,  </a:t>
            </a:r>
          </a:p>
          <a:p>
            <a:pPr lvl="1" algn="just">
              <a:buFont typeface="Arial" panose="020B0604020202020204" pitchFamily="34" charset="0"/>
              <a:buChar char="–"/>
              <a:defRPr/>
            </a:pPr>
            <a:r>
              <a:rPr lang="en-US" altLang="zh-CN" sz="1600" dirty="0"/>
              <a:t>as specified in document 11-23/0476r3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0898548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 16:00-18:00 Berlin time</a:t>
            </a:r>
          </a:p>
          <a:p>
            <a:pPr algn="ctr">
              <a:buFontTx/>
              <a:buNone/>
            </a:pP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89831833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1290, 1775, 1776, 1800, 2158, 2159, 2284</a:t>
            </a:r>
          </a:p>
          <a:p>
            <a:pPr lvl="1" algn="just">
              <a:buFont typeface="Arial" panose="020B0604020202020204" pitchFamily="34" charset="0"/>
              <a:buChar char="–"/>
              <a:defRPr/>
            </a:pPr>
            <a:r>
              <a:rPr lang="en-US" altLang="zh-CN" sz="1600" dirty="0"/>
              <a:t>as specified in 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1158695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1216, 1217, 1218, 1219, 1225, 1466, 1467, 1468, 1469, 1470, 1471, 1472, 1473, 1474, 1475, 1476, 1778, 2162</a:t>
            </a:r>
          </a:p>
          <a:p>
            <a:pPr lvl="1" algn="just">
              <a:buFont typeface="Arial" panose="020B0604020202020204" pitchFamily="34" charset="0"/>
              <a:buChar char="–"/>
              <a:defRPr/>
            </a:pPr>
            <a:r>
              <a:rPr lang="en-US" altLang="zh-CN" sz="1600" dirty="0"/>
              <a:t>as specified in 11-23/1016r0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11-23/1016r0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0380914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1604</a:t>
            </a:r>
          </a:p>
          <a:p>
            <a:pPr lvl="1" algn="just">
              <a:buFont typeface="Arial" panose="020B0604020202020204" pitchFamily="34" charset="0"/>
              <a:buChar char="–"/>
              <a:defRPr/>
            </a:pPr>
            <a:r>
              <a:rPr lang="en-US" altLang="zh-CN" sz="1600" dirty="0"/>
              <a:t>as specified 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895570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1629, 1642, 1685, 1686, 1687, 1759, 1767, 1768, 1769, 1770, 1824, 1825, 1826, 1827, 1828, and 1829 </a:t>
            </a:r>
          </a:p>
          <a:p>
            <a:pPr lvl="1" algn="just">
              <a:buFont typeface="Arial" panose="020B0604020202020204" pitchFamily="34" charset="0"/>
              <a:buChar char="–"/>
              <a:defRPr/>
            </a:pPr>
            <a:r>
              <a:rPr lang="en-US" altLang="zh-CN" sz="1600" dirty="0"/>
              <a:t>as specified 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2213311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2224, 2061, 1422, 1557, 1618, 1620, 1493, 2261, 2262, 2264, 1977, 1262, 1794, 2023, 2191, 1239, 1335, 1780, 1781</a:t>
            </a:r>
          </a:p>
          <a:p>
            <a:pPr lvl="1" algn="just">
              <a:buFont typeface="Arial" panose="020B0604020202020204" pitchFamily="34" charset="0"/>
              <a:buChar char="–"/>
              <a:defRPr/>
            </a:pPr>
            <a:r>
              <a:rPr lang="en-US" altLang="zh-CN" sz="1600" dirty="0"/>
              <a:t>as specified in 11-23/0994r1 ‘Proposed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031127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1055, 1737, 1738, 1783, 1982, 1984, 1985, 2039, and 2040</a:t>
            </a:r>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1317664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2165, 1561, 1038, 1562 and 1598</a:t>
            </a:r>
          </a:p>
          <a:p>
            <a:pPr lvl="1" algn="just">
              <a:buFont typeface="Arial" panose="020B0604020202020204" pitchFamily="34" charset="0"/>
              <a:buChar char="–"/>
              <a:defRPr/>
            </a:pPr>
            <a:r>
              <a:rPr lang="en-US" altLang="zh-CN" sz="1600" dirty="0"/>
              <a:t>as specified in 11-23/0530r2 ‘LB272 comments measurement setup comments resolution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dirty="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61890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2072</a:t>
            </a:r>
          </a:p>
          <a:p>
            <a:pPr lvl="1" algn="just">
              <a:buFont typeface="Arial" panose="020B0604020202020204" pitchFamily="34" charset="0"/>
              <a:buChar char="–"/>
              <a:defRPr/>
            </a:pPr>
            <a:r>
              <a:rPr lang="en-US" altLang="zh-CN" sz="1600" dirty="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fr-FR" altLang="zh-CN" dirty="0"/>
              <a:t>11-23/0867r1</a:t>
            </a:r>
            <a:r>
              <a:rPr lang="en-US" altLang="zh-CN" dirty="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6958429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a:t>
            </a:r>
            <a:r>
              <a:rPr lang="de-DE" altLang="zh-CN" sz="1600" dirty="0"/>
              <a:t>1978</a:t>
            </a:r>
            <a:endParaRPr lang="en-US" altLang="zh-CN" sz="1600" dirty="0"/>
          </a:p>
          <a:p>
            <a:pPr lvl="1" algn="just">
              <a:buFont typeface="Arial" panose="020B0604020202020204" pitchFamily="34" charset="0"/>
              <a:buChar char="–"/>
              <a:defRPr/>
            </a:pPr>
            <a:r>
              <a:rPr lang="en-US" altLang="zh-CN" sz="1600" dirty="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451899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111217</TotalTime>
  <Words>15628</Words>
  <Application>Microsoft Office PowerPoint</Application>
  <PresentationFormat>宽屏</PresentationFormat>
  <Paragraphs>2773</Paragraphs>
  <Slides>226</Slides>
  <Notes>226</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226</vt:i4>
      </vt:variant>
    </vt:vector>
  </HeadingPairs>
  <TitlesOfParts>
    <vt:vector size="232" baseType="lpstr">
      <vt:lpstr>MS PGothic</vt:lpstr>
      <vt:lpstr>宋体</vt:lpstr>
      <vt:lpstr>微软雅黑</vt:lpstr>
      <vt:lpstr>Arial</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TGbf Motions List – Part 2</dc:title>
  <dc:description/>
  <cp:lastModifiedBy>Hanxiao (Tony, WT Lab)</cp:lastModifiedBy>
  <cp:revision>323</cp:revision>
  <cp:lastPrinted>2014-11-04T15:04:57Z</cp:lastPrinted>
  <dcterms:created xsi:type="dcterms:W3CDTF">2007-04-17T18:10:23Z</dcterms:created>
  <dcterms:modified xsi:type="dcterms:W3CDTF">2023-11-08T11:33:18Z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(3)XgNaI8UisVrKktytR3ndywDxJW47Ve0oSiRZOTcZ8aznK6KNG3Ad7uw+NvaEwhHRp4BxyuTl
RrJpueMGTwxDsA2jyH1qcxPS6LbJJNHQ4NMGueWnYoVGJ36xIyOcHZx2lpCnpvcJ4hPIaeIz
8RF7oSMbY8g4JBt5iHLuQbow6qhd15oIV7ysqQxTgM9vFrTOGEvfrp1ylFHnC4GD1Sq/BQzm
1I3vuGEzL+KlJtEKh8</vt:lpwstr>
  </property>
  <property fmtid="{D5CDD505-2E9C-101B-9397-08002B2CF9AE}" pid="27" name="_2015_ms_pID_7253431">
    <vt:lpwstr>Xmy3U/e/S8QNhMydgpIv5U5i3kuLpjwWaz1PjMMrAlOWGt8Yu7djeD
211dgv8ZV0gfApD1H7QX0N8uWba4mgGbpd2AseBMzvbi8jjCOsmOAVpDZItpvILRn/I0HOhr
VMUY/JYgP7IaO4+j61KvoIHLo0ITv8/nKdpPLYTl9VnDAzBjGgJ3QyXmsShJmqwV5dz3XTyR
JZ2AEFca9PoQNkjcj8/7YYNrPRAJqQbHwN4V</vt:lpwstr>
  </property>
  <property fmtid="{D5CDD505-2E9C-101B-9397-08002B2CF9AE}" pid="28" name="_2015_ms_pID_7253432">
    <vt:lpwstr>XJtkPpMJCxcue6EIQydneoA=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