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comments/comment1.xml" ContentType="application/vnd.openxmlformats-officedocument.presentationml.comments+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3"/>
  </p:notesMasterIdLst>
  <p:handoutMasterIdLst>
    <p:handoutMasterId r:id="rId224"/>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4" r:id="rId169"/>
    <p:sldId id="975" r:id="rId170"/>
    <p:sldId id="976" r:id="rId171"/>
    <p:sldId id="977" r:id="rId172"/>
    <p:sldId id="983" r:id="rId173"/>
    <p:sldId id="984" r:id="rId174"/>
    <p:sldId id="985" r:id="rId175"/>
    <p:sldId id="986" r:id="rId176"/>
    <p:sldId id="987" r:id="rId177"/>
    <p:sldId id="988" r:id="rId178"/>
    <p:sldId id="989" r:id="rId179"/>
    <p:sldId id="990" r:id="rId180"/>
    <p:sldId id="991" r:id="rId181"/>
    <p:sldId id="992" r:id="rId182"/>
    <p:sldId id="993" r:id="rId183"/>
    <p:sldId id="994" r:id="rId184"/>
    <p:sldId id="995" r:id="rId185"/>
    <p:sldId id="996" r:id="rId186"/>
    <p:sldId id="997" r:id="rId187"/>
    <p:sldId id="998" r:id="rId188"/>
    <p:sldId id="999" r:id="rId189"/>
    <p:sldId id="1000" r:id="rId190"/>
    <p:sldId id="1001" r:id="rId191"/>
    <p:sldId id="1002" r:id="rId192"/>
    <p:sldId id="1003" r:id="rId193"/>
    <p:sldId id="1004" r:id="rId194"/>
    <p:sldId id="1005" r:id="rId195"/>
    <p:sldId id="1006" r:id="rId196"/>
    <p:sldId id="1007" r:id="rId197"/>
    <p:sldId id="1011" r:id="rId198"/>
    <p:sldId id="1008" r:id="rId199"/>
    <p:sldId id="1009" r:id="rId200"/>
    <p:sldId id="1010" r:id="rId201"/>
    <p:sldId id="1012" r:id="rId202"/>
    <p:sldId id="1013" r:id="rId203"/>
    <p:sldId id="1018" r:id="rId204"/>
    <p:sldId id="1019" r:id="rId205"/>
    <p:sldId id="1020" r:id="rId206"/>
    <p:sldId id="1021" r:id="rId207"/>
    <p:sldId id="1022" r:id="rId208"/>
    <p:sldId id="1023" r:id="rId209"/>
    <p:sldId id="1024" r:id="rId210"/>
    <p:sldId id="1025" r:id="rId211"/>
    <p:sldId id="1026" r:id="rId212"/>
    <p:sldId id="1027" r:id="rId213"/>
    <p:sldId id="1014" r:id="rId214"/>
    <p:sldId id="1015" r:id="rId215"/>
    <p:sldId id="1016" r:id="rId216"/>
    <p:sldId id="1017" r:id="rId217"/>
    <p:sldId id="708" r:id="rId218"/>
    <p:sldId id="963" r:id="rId219"/>
    <p:sldId id="561" r:id="rId220"/>
    <p:sldId id="698" r:id="rId221"/>
    <p:sldId id="705" r:id="rId2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98" autoAdjust="0"/>
    <p:restoredTop sz="90427" autoAdjust="0"/>
  </p:normalViewPr>
  <p:slideViewPr>
    <p:cSldViewPr>
      <p:cViewPr varScale="1">
        <p:scale>
          <a:sx n="92" d="100"/>
          <a:sy n="92" d="100"/>
        </p:scale>
        <p:origin x="84" y="25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presProps" Target="pres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viewProps" Target="view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theme" Target="theme/theme1.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tableStyles" Target="tableStyles.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commentAuthors" Target="commentAuthor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notesMaster" Target="notesMasters/notesMaster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handoutMaster" Target="handoutMasters/handoutMaster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750748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3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87535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9257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2856624"/>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1149959"/>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77307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38481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9250801"/>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1689951"/>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2907132"/>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898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858269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57628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8641346"/>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6455157"/>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762571"/>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6568674"/>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82650387"/>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5155841"/>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7487146"/>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5584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644759"/>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095991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5082112"/>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3203488"/>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1883487"/>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0708921"/>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3784395"/>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0859984"/>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30722"/>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209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2590127"/>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8657651"/>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8860172"/>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686474"/>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0429587"/>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1353898"/>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801096"/>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6488234"/>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88723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116703"/>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84026628"/>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632634"/>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317969"/>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75362"/>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kern="1200" dirty="0">
                <a:solidFill>
                  <a:schemeClr val="tx1"/>
                </a:solidFill>
                <a:latin typeface="Times New Roman" panose="02020603050405020304" pitchFamily="18" charset="0"/>
                <a:ea typeface="MS PGothic" panose="020B0600070205080204" pitchFamily="34" charset="-128"/>
                <a:cs typeface="+mn-cs"/>
              </a:rPr>
              <a:t>802.11-23/0410r45</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a:t>
            </a:r>
            <a:r>
              <a:rPr lang="en-US" altLang="en-US" sz="1800" b="1" dirty="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216.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a:t>TG</a:t>
            </a:r>
            <a:r>
              <a:rPr lang="en-US" altLang="zh-CN" dirty="0" err="1"/>
              <a:t>bf</a:t>
            </a:r>
            <a:r>
              <a:rPr lang="en-US" altLang="zh-CN" dirty="0"/>
              <a:t> </a:t>
            </a:r>
            <a:r>
              <a:rPr lang="en-US" altLang="en-US" dirty="0"/>
              <a:t>Motions List </a:t>
            </a:r>
            <a:r>
              <a:rPr lang="en-US" altLang="zh-CN" dirty="0"/>
              <a:t>– Part 2</a:t>
            </a:r>
            <a:endParaRPr lang="en-US" altLang="en-US" dirty="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2023-09-13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1478, 1479, 2263, 2265,  </a:t>
            </a:r>
          </a:p>
          <a:p>
            <a:pPr lvl="1" algn="just">
              <a:buFont typeface="Arial" panose="020B0604020202020204" pitchFamily="34" charset="0"/>
              <a:buChar char="–"/>
              <a:defRPr/>
            </a:pPr>
            <a:r>
              <a:rPr lang="en-US" altLang="zh-CN" sz="1600" dirty="0"/>
              <a:t>as specified in document 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1755, 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1013, 1453, 1573, 1610, 1612, 1613, 1615, 1617, 1712, 1866, 2014, 2034, 2035, 2037, and 2282 </a:t>
            </a:r>
          </a:p>
          <a:p>
            <a:pPr lvl="1" algn="just">
              <a:buFont typeface="Arial" panose="020B0604020202020204" pitchFamily="34" charset="0"/>
              <a:buChar char="–"/>
              <a:defRPr/>
            </a:pPr>
            <a:r>
              <a:rPr lang="en-US" altLang="zh-CN" sz="1600" dirty="0"/>
              <a:t>as specified in DCN 11-23/1126r3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a:t>as 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1990, 1763, 1766 </a:t>
            </a:r>
          </a:p>
          <a:p>
            <a:pPr lvl="1" algn="just">
              <a:buFont typeface="Arial" panose="020B0604020202020204" pitchFamily="34" charset="0"/>
              <a:buChar char="–"/>
              <a:defRPr/>
            </a:pPr>
            <a:r>
              <a:rPr lang="en-US" altLang="zh-CN" sz="1600" dirty="0"/>
              <a:t>as specified 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1987, 1988, 1989, 1765 </a:t>
            </a:r>
          </a:p>
          <a:p>
            <a:pPr lvl="1" algn="just">
              <a:buFont typeface="Arial" panose="020B0604020202020204" pitchFamily="34" charset="0"/>
              <a:buChar char="–"/>
              <a:defRPr/>
            </a:pPr>
            <a:r>
              <a:rPr lang="en-US" altLang="zh-CN" sz="1600" dirty="0"/>
              <a:t>as proposed in 11-23/1082r1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2077</a:t>
            </a:r>
          </a:p>
          <a:p>
            <a:pPr lvl="1" algn="just">
              <a:buFont typeface="Arial" panose="020B0604020202020204" pitchFamily="34" charset="0"/>
              <a:buChar char="–"/>
              <a:defRPr/>
            </a:pPr>
            <a:r>
              <a:rPr lang="en-US" altLang="zh-CN" sz="1600" dirty="0"/>
              <a:t>as specified 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2209</a:t>
            </a:r>
          </a:p>
          <a:p>
            <a:pPr lvl="1" algn="just">
              <a:buFont typeface="Arial" panose="020B0604020202020204" pitchFamily="34" charset="0"/>
              <a:buChar char="–"/>
              <a:defRPr/>
            </a:pPr>
            <a:r>
              <a:rPr lang="en-US" altLang="zh-CN" sz="1600" dirty="0"/>
              <a:t>as specified in </a:t>
            </a:r>
            <a:r>
              <a:rPr lang="pt-BR" altLang="zh-CN" sz="1600" dirty="0"/>
              <a:t>11-23/1170r2, LB272 CR for SBP CID 2209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2283</a:t>
            </a:r>
          </a:p>
          <a:p>
            <a:pPr lvl="1" algn="just">
              <a:buFont typeface="Arial" panose="020B0604020202020204" pitchFamily="34" charset="0"/>
              <a:buChar char="–"/>
              <a:defRPr/>
            </a:pPr>
            <a:r>
              <a:rPr lang="en-US" altLang="zh-CN" sz="1600" dirty="0"/>
              <a:t>as specified in 11-23/1150r1,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1376 </a:t>
            </a:r>
          </a:p>
          <a:p>
            <a:pPr lvl="1" algn="just">
              <a:buFont typeface="Arial" panose="020B0604020202020204" pitchFamily="34" charset="0"/>
              <a:buChar char="–"/>
              <a:defRPr/>
            </a:pPr>
            <a:r>
              <a:rPr lang="en-US" altLang="zh-CN" sz="1600" dirty="0"/>
              <a:t>as specified in 11-23-1091r1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1031, 1174, 1209, 1408 and 1409,  </a:t>
            </a:r>
          </a:p>
          <a:p>
            <a:pPr lvl="1" algn="just">
              <a:buFont typeface="Arial" panose="020B0604020202020204" pitchFamily="34" charset="0"/>
              <a:buChar char="–"/>
              <a:defRPr/>
            </a:pPr>
            <a:r>
              <a:rPr lang="en-US" altLang="zh-CN" sz="1600" dirty="0"/>
              <a:t>as specified in document 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1589 </a:t>
            </a:r>
          </a:p>
          <a:p>
            <a:pPr lvl="1" algn="just">
              <a:buFont typeface="Arial" panose="020B0604020202020204" pitchFamily="34" charset="0"/>
              <a:buChar char="–"/>
              <a:defRPr/>
            </a:pPr>
            <a:r>
              <a:rPr lang="en-US" altLang="zh-CN" sz="1600" dirty="0"/>
              <a:t>as specified in 11-23-1184r0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366 (</a:t>
            </a:r>
            <a:r>
              <a:rPr lang="en-US" altLang="zh-CN" sz="4000" dirty="0">
                <a:solidFill>
                  <a:srgbClr val="FF0000"/>
                </a:solidFill>
              </a:rPr>
              <a:t>Defer</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2063</a:t>
            </a:r>
          </a:p>
          <a:p>
            <a:pPr lvl="1" algn="just">
              <a:buFont typeface="Arial" panose="020B0604020202020204" pitchFamily="34" charset="0"/>
              <a:buChar char="–"/>
              <a:defRPr/>
            </a:pPr>
            <a:r>
              <a:rPr lang="en-US" altLang="zh-CN" sz="1600" dirty="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1626, 2225, 1700, 1754, 1753, 1249, 1250 and 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1855, 1902, 2069, 2131, 2186, 2189, 2206, 2266</a:t>
            </a:r>
          </a:p>
          <a:p>
            <a:pPr lvl="1" algn="just">
              <a:buFont typeface="Arial" panose="020B0604020202020204" pitchFamily="34" charset="0"/>
              <a:buChar char="–"/>
              <a:defRPr/>
            </a:pPr>
            <a:r>
              <a:rPr lang="en-US" altLang="zh-CN" sz="1600" dirty="0"/>
              <a:t>as specified in 11-23/1032r1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1420  </a:t>
            </a:r>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1464, 1340, 1463, 1465, 1461</a:t>
            </a:r>
          </a:p>
          <a:p>
            <a:pPr lvl="1" algn="just">
              <a:buFont typeface="Arial" panose="020B0604020202020204" pitchFamily="34" charset="0"/>
              <a:buChar char="–"/>
              <a:defRPr/>
            </a:pPr>
            <a:r>
              <a:rPr lang="en-US" altLang="zh-CN" sz="1600" dirty="0"/>
              <a:t>as specified 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2217</a:t>
            </a:r>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11-23/1223r1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 13:30-15:30 Berlin time</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1306, 1307, 1308, 1309, 1310, 1324 and 1325,  </a:t>
            </a:r>
          </a:p>
          <a:p>
            <a:pPr lvl="1" algn="just">
              <a:buFont typeface="Arial" panose="020B0604020202020204" pitchFamily="34" charset="0"/>
              <a:buChar char="–"/>
              <a:defRPr/>
            </a:pPr>
            <a:r>
              <a:rPr lang="en-US" altLang="zh-CN" sz="1600" dirty="0"/>
              <a:t>as specified in document 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1574 and 1953</a:t>
            </a:r>
          </a:p>
          <a:p>
            <a:pPr lvl="1" algn="just">
              <a:buFont typeface="Arial" panose="020B0604020202020204" pitchFamily="34" charset="0"/>
              <a:buChar char="–"/>
              <a:defRPr/>
            </a:pPr>
            <a:r>
              <a:rPr lang="en-US" altLang="zh-CN" sz="1600" dirty="0"/>
              <a:t>as specified in 11-23/1164r1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a:t>as specified in 11-23/1107r0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11-23/0759r2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1059,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1689 </a:t>
            </a:r>
          </a:p>
          <a:p>
            <a:pPr lvl="1" algn="just">
              <a:buFont typeface="Arial" panose="020B0604020202020204" pitchFamily="34" charset="0"/>
              <a:buChar char="–"/>
              <a:defRPr/>
            </a:pPr>
            <a:r>
              <a:rPr lang="en-US" altLang="zh-CN" sz="1600" dirty="0"/>
              <a:t>as 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11-23/0833r2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11-23/1203r0 ‘LB272 comments SBP comments resolution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2019 2272 2218 1451 1452 1658 1659 1883 1940 1941 1782 1797 1003 1489 1490 1491 2045 2046 </a:t>
            </a:r>
          </a:p>
          <a:p>
            <a:pPr lvl="1" algn="just">
              <a:buFont typeface="Arial" panose="020B0604020202020204" pitchFamily="34" charset="0"/>
              <a:buChar char="–"/>
              <a:defRPr/>
            </a:pPr>
            <a:r>
              <a:rPr lang="en-US" altLang="zh-CN" sz="1600" dirty="0"/>
              <a:t>as specified in 11-23/1042r1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400" dirty="0"/>
              <a:t>CID 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23/0510r0.</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1315 </a:t>
            </a:r>
          </a:p>
          <a:p>
            <a:pPr lvl="1" algn="just">
              <a:buFont typeface="Arial" panose="020B0604020202020204" pitchFamily="34" charset="0"/>
              <a:buChar char="–"/>
              <a:defRPr/>
            </a:pPr>
            <a:r>
              <a:rPr lang="en-US" altLang="zh-CN" sz="1600" dirty="0"/>
              <a:t>as 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2),	10:30-12:30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1673 </a:t>
            </a:r>
          </a:p>
          <a:p>
            <a:pPr lvl="1" algn="just">
              <a:buFont typeface="Arial" panose="020B0604020202020204" pitchFamily="34" charset="0"/>
              <a:buChar char="–"/>
              <a:defRPr/>
            </a:pPr>
            <a:r>
              <a:rPr lang="en-US" altLang="zh-CN" sz="1600" dirty="0"/>
              <a:t>as specified in 11-23/1219r1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1733, 2286</a:t>
            </a:r>
          </a:p>
          <a:p>
            <a:pPr lvl="1" algn="just">
              <a:buFont typeface="Arial" panose="020B0604020202020204" pitchFamily="34" charset="0"/>
              <a:buChar char="–"/>
              <a:defRPr/>
            </a:pPr>
            <a:r>
              <a:rPr lang="en-US" altLang="zh-CN" sz="1600" dirty="0"/>
              <a:t>as specified in DCN 11-23/1243r4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1798 </a:t>
            </a:r>
          </a:p>
          <a:p>
            <a:pPr lvl="1" algn="just">
              <a:buFont typeface="Arial" panose="020B0604020202020204" pitchFamily="34" charset="0"/>
              <a:buChar char="–"/>
              <a:defRPr/>
            </a:pPr>
            <a:r>
              <a:rPr lang="en-US" altLang="zh-CN" sz="1600" dirty="0"/>
              <a:t>as specified in 11-23/1129r0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2036 </a:t>
            </a:r>
          </a:p>
          <a:p>
            <a:pPr lvl="1" algn="just">
              <a:buFont typeface="Arial" panose="020B0604020202020204" pitchFamily="34" charset="0"/>
              <a:buChar char="–"/>
              <a:defRPr/>
            </a:pPr>
            <a:r>
              <a:rPr lang="en-US" altLang="zh-CN" sz="1600" dirty="0"/>
              <a:t>as specified in DCN 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2241</a:t>
            </a:r>
          </a:p>
          <a:p>
            <a:pPr lvl="1" algn="just">
              <a:buFont typeface="Arial" panose="020B0604020202020204" pitchFamily="34" charset="0"/>
              <a:buChar char="–"/>
              <a:defRPr/>
            </a:pPr>
            <a:r>
              <a:rPr lang="en-US" altLang="zh-CN" sz="1600" dirty="0"/>
              <a:t> as specified in 11-23/1157r3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1810 and 2107 </a:t>
            </a:r>
          </a:p>
          <a:p>
            <a:pPr lvl="1" algn="just">
              <a:buFont typeface="Arial" panose="020B0604020202020204" pitchFamily="34" charset="0"/>
              <a:buChar char="–"/>
              <a:defRPr/>
            </a:pPr>
            <a:r>
              <a:rPr lang="en-US" altLang="zh-CN" sz="1600" dirty="0"/>
              <a:t>as specified in DCN 11-23/1169r3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 16:00-18:00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1147, 1156 </a:t>
            </a:r>
          </a:p>
          <a:p>
            <a:pPr lvl="1" algn="just">
              <a:buFont typeface="Arial" panose="020B0604020202020204" pitchFamily="34" charset="0"/>
              <a:buChar char="–"/>
              <a:defRPr/>
            </a:pPr>
            <a:r>
              <a:rPr lang="en-US" altLang="zh-CN" sz="1600" dirty="0"/>
              <a:t>as specified in 23/0515r1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2202 </a:t>
            </a:r>
          </a:p>
          <a:p>
            <a:pPr lvl="1" algn="just">
              <a:buFont typeface="Arial" panose="020B0604020202020204" pitchFamily="34" charset="0"/>
              <a:buChar char="–"/>
              <a:defRPr/>
            </a:pPr>
            <a:r>
              <a:rPr lang="en-US" altLang="zh-CN" sz="1600" dirty="0"/>
              <a:t>as 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2063 and 2103</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11-23/1215r1 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Wilhelmsson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a:t>as 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1291, 1292, 1293, 1294, 1295, 1460 </a:t>
            </a:r>
          </a:p>
          <a:p>
            <a:pPr lvl="1" algn="just">
              <a:buFont typeface="Arial" panose="020B0604020202020204" pitchFamily="34" charset="0"/>
              <a:buChar char="–"/>
              <a:defRPr/>
            </a:pPr>
            <a:r>
              <a:rPr lang="en-US" altLang="zh-CN" sz="1600" dirty="0"/>
              <a:t>as specified in DCN 11-23/1249r2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2240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2101, 1102, 1037, 2104, 1649 and 2105</a:t>
            </a:r>
          </a:p>
          <a:p>
            <a:pPr lvl="1" algn="just">
              <a:buFont typeface="Arial" panose="020B0604020202020204" pitchFamily="34" charset="0"/>
              <a:buChar char="–"/>
              <a:defRPr/>
            </a:pPr>
            <a:r>
              <a:rPr lang="en-US" altLang="zh-CN" sz="1600" dirty="0"/>
              <a:t>as 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1973,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a:t>as specified in document 23/0511r3.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1764</a:t>
            </a:r>
          </a:p>
          <a:p>
            <a:pPr lvl="1" algn="just">
              <a:buFont typeface="Arial" panose="020B0604020202020204" pitchFamily="34" charset="0"/>
              <a:buChar char="–"/>
              <a:defRPr/>
            </a:pPr>
            <a:r>
              <a:rPr lang="en-US" altLang="zh-CN" sz="1600" dirty="0"/>
              <a:t>as specified in 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2088, 2219</a:t>
            </a:r>
          </a:p>
          <a:p>
            <a:pPr lvl="1" algn="just">
              <a:buFont typeface="Arial" panose="020B0604020202020204" pitchFamily="34" charset="0"/>
              <a:buChar char="–"/>
              <a:defRPr/>
            </a:pPr>
            <a:r>
              <a:rPr lang="en-US" altLang="zh-CN" sz="1600" dirty="0"/>
              <a:t>as 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a:t>as 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1665 </a:t>
            </a:r>
          </a:p>
          <a:p>
            <a:pPr lvl="1" algn="just">
              <a:buFont typeface="Arial" panose="020B0604020202020204" pitchFamily="34" charset="0"/>
              <a:buChar char="–"/>
              <a:defRPr/>
            </a:pPr>
            <a:r>
              <a:rPr lang="en-US" altLang="zh-CN" sz="1600" dirty="0"/>
              <a:t>as 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407: </a:t>
            </a:r>
            <a:r>
              <a:rPr lang="en-US" altLang="en-US" sz="3200" dirty="0"/>
              <a:t>closing the remaining CIDs 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1675, 2038, 1660</a:t>
            </a:r>
          </a:p>
          <a:p>
            <a:pPr lvl="0"/>
            <a:r>
              <a:rPr lang="en-US" altLang="zh-CN" dirty="0"/>
              <a:t>With the following rejection reason: “Lack of technical contribution/consensus”.</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11-23/0314r21,</a:t>
            </a:r>
          </a:p>
          <a:p>
            <a:pPr marL="354013" indent="0" algn="just">
              <a:buNone/>
            </a:pPr>
            <a:r>
              <a:rPr lang="en-US" altLang="zh-CN" sz="2000" dirty="0">
                <a:hlinkClick r:id="rId3"/>
              </a:rPr>
              <a:t>https://mentor.ieee.org/802.11/dcn/23/11-23-0314-21-00bf-lb272-comments-and-approved-resolutions.xlsx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20 day Working Group Recirculation Ballot asking the question “Should P802.11bf D2.0 be forwarded to SA Ballot?”</a:t>
            </a:r>
          </a:p>
          <a:p>
            <a:endParaRPr lang="zh-CN" altLang="zh-CN" sz="2000" dirty="0"/>
          </a:p>
          <a:p>
            <a:pPr lvl="0"/>
            <a:r>
              <a:rPr lang="en-GB" altLang="zh-CN" sz="2000" dirty="0"/>
              <a:t>Moved: Alecsander Eitan    ,  Seconded: Dongguk Lim  </a:t>
            </a:r>
          </a:p>
          <a:p>
            <a:r>
              <a:rPr lang="en-US" altLang="zh-CN" sz="2000" kern="0" dirty="0"/>
              <a:t>Preliminary Result: (   18 Y/  0 N/  1 A)</a:t>
            </a:r>
          </a:p>
          <a:p>
            <a:pPr lvl="0"/>
            <a:r>
              <a:rPr lang="en-GB" altLang="zh-CN" sz="2000" dirty="0"/>
              <a:t>Result</a:t>
            </a:r>
            <a:r>
              <a:rPr lang="en-US" altLang="zh-CN" sz="2000" kern="0" dirty="0"/>
              <a:t>*</a:t>
            </a:r>
            <a:r>
              <a:rPr lang="en-GB" altLang="zh-CN" sz="2000" dirty="0"/>
              <a:t>: </a:t>
            </a:r>
            <a:r>
              <a:rPr lang="en-US" altLang="zh-CN" sz="2000" dirty="0">
                <a:highlight>
                  <a:srgbClr val="00FF00"/>
                </a:highlight>
              </a:rPr>
              <a:t>Motion Passes</a:t>
            </a:r>
            <a:r>
              <a:rPr lang="en-GB" altLang="zh-CN" sz="2000" dirty="0"/>
              <a:t> (</a:t>
            </a:r>
            <a:r>
              <a:rPr lang="en-US" altLang="zh-CN" sz="2000" kern="0" dirty="0"/>
              <a:t>18</a:t>
            </a:r>
            <a:r>
              <a:rPr lang="en-GB" altLang="zh-CN" sz="2000" dirty="0"/>
              <a:t>y- 0n- 1a)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 13:30-15:30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3128, 3144, 3151, 3211, 3212, 3280, 3281, 3372, 3388, and 3376</a:t>
            </a:r>
          </a:p>
          <a:p>
            <a:pPr lvl="1" algn="just">
              <a:buFont typeface="Arial" panose="020B0604020202020204" pitchFamily="34" charset="0"/>
              <a:buChar char="–"/>
              <a:defRPr/>
            </a:pPr>
            <a:r>
              <a:rPr lang="en-US" altLang="zh-CN" sz="1600" dirty="0"/>
              <a:t>as 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3148, 3149, and 3179</a:t>
            </a:r>
          </a:p>
          <a:p>
            <a:pPr lvl="1" algn="just">
              <a:buFont typeface="Arial" panose="020B0604020202020204" pitchFamily="34" charset="0"/>
              <a:buChar char="–"/>
              <a:defRPr/>
            </a:pPr>
            <a:r>
              <a:rPr lang="en-US" altLang="zh-CN" sz="1600" dirty="0"/>
              <a:t>as 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a:t>as specified in document 23/0553r3.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a:t>as 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3112, 3121, 3241, 3265, 3266, 3344 &amp; 3345 </a:t>
            </a:r>
          </a:p>
          <a:p>
            <a:pPr lvl="1" algn="just">
              <a:buFont typeface="Arial" panose="020B0604020202020204" pitchFamily="34" charset="0"/>
              <a:buChar char="–"/>
              <a:defRPr/>
            </a:pPr>
            <a:r>
              <a:rPr lang="en-US" altLang="zh-CN" sz="1600" dirty="0"/>
              <a:t>as 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3194, 3245, 3246, 3247, 3248, 3284, 3285, 3286, 3287, 3288, 3289, 3290, 3392, 3527, 3528, 3393, 3529, 3531, 3414, and 3469 </a:t>
            </a:r>
          </a:p>
          <a:p>
            <a:pPr lvl="1" algn="just">
              <a:buFont typeface="Arial" panose="020B0604020202020204" pitchFamily="34" charset="0"/>
              <a:buChar char="–"/>
              <a:defRPr/>
            </a:pPr>
            <a:r>
              <a:rPr lang="en-US" altLang="zh-CN" sz="1600" dirty="0"/>
              <a:t>as 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14Y, 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3153 3154 3187 3190 3258  3261 3308 3427 </a:t>
            </a:r>
          </a:p>
          <a:p>
            <a:pPr lvl="1" algn="just">
              <a:buFont typeface="Arial" panose="020B0604020202020204" pitchFamily="34" charset="0"/>
              <a:buChar char="–"/>
              <a:defRPr/>
            </a:pPr>
            <a:r>
              <a:rPr lang="en-US" altLang="zh-CN" sz="1600" dirty="0"/>
              <a:t>as 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10:30-12:30 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3191 3200 3201 3208  </a:t>
            </a:r>
          </a:p>
          <a:p>
            <a:pPr lvl="1" algn="just">
              <a:buFont typeface="Arial" panose="020B0604020202020204" pitchFamily="34" charset="0"/>
              <a:buChar char="–"/>
              <a:defRPr/>
            </a:pPr>
            <a:r>
              <a:rPr lang="en-US" altLang="zh-CN" sz="1600" dirty="0"/>
              <a:t>as 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883801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3123, 3406, 3407, 3431, 3433, 3434, 3435, 3438 and 3441</a:t>
            </a:r>
          </a:p>
          <a:p>
            <a:pPr lvl="1" algn="just">
              <a:buFont typeface="Arial" panose="020B0604020202020204" pitchFamily="34" charset="0"/>
              <a:buChar char="–"/>
              <a:defRPr/>
            </a:pPr>
            <a:r>
              <a:rPr lang="en-US" altLang="zh-CN" sz="1600" dirty="0"/>
              <a:t>as 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8155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1789, 1074, 1002, 1077 </a:t>
            </a:r>
          </a:p>
          <a:p>
            <a:pPr lvl="1" algn="just">
              <a:buFont typeface="Arial" panose="020B0604020202020204" pitchFamily="34" charset="0"/>
              <a:buChar char="–"/>
              <a:defRPr/>
            </a:pPr>
            <a:r>
              <a:rPr lang="en-US" altLang="zh-CN" sz="1600" dirty="0"/>
              <a:t>as specified in 23/0514r2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3544</a:t>
            </a:r>
          </a:p>
          <a:p>
            <a:pPr lvl="1" algn="just">
              <a:buFont typeface="Arial" panose="020B0604020202020204" pitchFamily="34" charset="0"/>
              <a:buChar char="–"/>
              <a:defRPr/>
            </a:pPr>
            <a:r>
              <a:rPr lang="en-US" altLang="zh-CN" sz="1600" dirty="0"/>
              <a:t>as 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5735759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 08:00-10:00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0702599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632716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3026, 3027, 3024, 3028</a:t>
            </a:r>
          </a:p>
          <a:p>
            <a:pPr lvl="1" algn="just">
              <a:buFont typeface="Arial" panose="020B0604020202020204" pitchFamily="34" charset="0"/>
              <a:buChar char="–"/>
              <a:defRPr/>
            </a:pPr>
            <a:r>
              <a:rPr lang="en-US" altLang="zh-CN" sz="1600" dirty="0"/>
              <a:t>as specified in doc.: 11-23/1484r1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54127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3532, 3249, 3291</a:t>
            </a:r>
          </a:p>
          <a:p>
            <a:pPr lvl="1" algn="just">
              <a:buFont typeface="Arial" panose="020B0604020202020204" pitchFamily="34" charset="0"/>
              <a:buChar char="–"/>
              <a:defRPr/>
            </a:pPr>
            <a:r>
              <a:rPr lang="en-US" altLang="zh-CN" sz="1600" dirty="0"/>
              <a:t>as specified in doc 11-23/1575r1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175583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3269, 3382, 3501, 3502 </a:t>
            </a:r>
          </a:p>
          <a:p>
            <a:pPr lvl="1" algn="just">
              <a:buFont typeface="Arial" panose="020B0604020202020204" pitchFamily="34" charset="0"/>
              <a:buChar char="–"/>
              <a:defRPr/>
            </a:pPr>
            <a:r>
              <a:rPr lang="en-US" altLang="zh-CN" sz="1600" dirty="0"/>
              <a:t>as specified in 11-23/1544r2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6029076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3035, 3036, 3072, 3091, 3095, 3250, 3476, 3482, 3483</a:t>
            </a:r>
          </a:p>
          <a:p>
            <a:pPr lvl="1" algn="just">
              <a:buFont typeface="Arial" panose="020B0604020202020204" pitchFamily="34" charset="0"/>
              <a:buChar char="–"/>
              <a:defRPr/>
            </a:pPr>
            <a:r>
              <a:rPr lang="en-US" altLang="zh-CN" sz="1600" dirty="0"/>
              <a:t>as specified in 11-23/1492r2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7282398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3346 </a:t>
            </a:r>
          </a:p>
          <a:p>
            <a:pPr lvl="1" algn="just">
              <a:buFont typeface="Arial" panose="020B0604020202020204" pitchFamily="34" charset="0"/>
              <a:buChar char="–"/>
              <a:defRPr/>
            </a:pPr>
            <a:r>
              <a:rPr lang="en-US" altLang="zh-CN" sz="1600" dirty="0"/>
              <a:t>as specified in 11-23/1577r2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79035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3306 3504</a:t>
            </a:r>
          </a:p>
          <a:p>
            <a:pPr lvl="1" algn="just">
              <a:buFont typeface="Arial" panose="020B0604020202020204" pitchFamily="34" charset="0"/>
              <a:buChar char="–"/>
              <a:defRPr/>
            </a:pPr>
            <a:r>
              <a:rPr lang="en-US" altLang="zh-CN" sz="1600" dirty="0"/>
              <a:t>as specified in 11-23/1559r2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960412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3353 3408 3409 </a:t>
            </a:r>
          </a:p>
          <a:p>
            <a:pPr lvl="1" algn="just">
              <a:buFont typeface="Arial" panose="020B0604020202020204" pitchFamily="34" charset="0"/>
              <a:buChar char="–"/>
              <a:defRPr/>
            </a:pPr>
            <a:r>
              <a:rPr lang="en-US" altLang="zh-CN" sz="1600" dirty="0"/>
              <a:t>as specified in 11-23/1619r0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435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1036</a:t>
            </a:r>
          </a:p>
          <a:p>
            <a:pPr lvl="1" algn="just">
              <a:buFont typeface="Arial" panose="020B0604020202020204" pitchFamily="34" charset="0"/>
              <a:buChar char="–"/>
              <a:defRPr/>
            </a:pPr>
            <a:r>
              <a:rPr lang="en-US" altLang="zh-CN" sz="1600" dirty="0"/>
              <a:t>as specified in 11-23/0477r3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23/1486r1 (New primitive for Sensing Measurement Query frame)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rPr>
              <a:t> Approved by unanimous consent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23/1486r1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05927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5659881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11-23/1653r0 ‘Proposed resolutions for editorial comments on D2.0 -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923998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DCN 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3386029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3044,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1118945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103837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3158, 3425, 3471, 3505, 3168 and 3489.</a:t>
            </a:r>
          </a:p>
          <a:p>
            <a:pPr lvl="1" algn="just">
              <a:buFont typeface="Arial" panose="020B0604020202020204" pitchFamily="34" charset="0"/>
              <a:buChar char="–"/>
              <a:defRPr/>
            </a:pPr>
            <a:r>
              <a:rPr lang="en-US" altLang="zh-CN" sz="1600" dirty="0"/>
              <a:t>as specified in doc.: 11-23/1661r2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609241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3084, 3089, 3105, 3108, 3109, 3142, 3218, 3321 </a:t>
            </a:r>
          </a:p>
          <a:p>
            <a:pPr lvl="1" algn="just">
              <a:buFont typeface="Arial" panose="020B0604020202020204" pitchFamily="34" charset="0"/>
              <a:buChar char="–"/>
              <a:defRPr/>
            </a:pPr>
            <a:r>
              <a:rPr lang="en-US" altLang="zh-CN" sz="1600" dirty="0"/>
              <a:t>as specified in doc.: 11-23/1651r3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0926639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CIDs:3017, 3066, 3150, 3360, 3361, 3365, 3366 </a:t>
            </a:r>
          </a:p>
          <a:p>
            <a:pPr lvl="1" algn="just">
              <a:buFont typeface="Arial" panose="020B0604020202020204" pitchFamily="34" charset="0"/>
              <a:buChar char="–"/>
              <a:defRPr/>
            </a:pPr>
            <a:r>
              <a:rPr lang="en-US" altLang="zh-CN" sz="1600" dirty="0"/>
              <a:t>as specified in doc.: 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9705095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CIDs:3059, 3060, 3061, 3064, 3067, 3134, 3180, 3181, 3182, 3183, 3184, 3256, 3364 </a:t>
            </a:r>
          </a:p>
          <a:p>
            <a:pPr lvl="1" algn="just">
              <a:buFont typeface="Arial" panose="020B0604020202020204" pitchFamily="34" charset="0"/>
              <a:buChar char="–"/>
              <a:defRPr/>
            </a:pPr>
            <a:r>
              <a:rPr lang="en-US" altLang="zh-CN" sz="1600" dirty="0"/>
              <a:t>as 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905811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a:t>as specified in document 23/0554r3 .</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3295, 3394, 3396, 3397, 3417, 3473, 3069, 3070, 3402, 3486 </a:t>
            </a:r>
          </a:p>
          <a:p>
            <a:pPr lvl="1" algn="just">
              <a:buFont typeface="Arial" panose="020B0604020202020204" pitchFamily="34" charset="0"/>
              <a:buChar char="–"/>
              <a:defRPr/>
            </a:pPr>
            <a:r>
              <a:rPr lang="en-US" altLang="zh-CN" sz="1600" dirty="0"/>
              <a:t>as specified in doc.: 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81867529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3442, 3369, 3443, 3444, 3445, 3446, 3447, 3448, 3449, 3450, 3451, 3452, 3453, 3454, 3455, 3456, 3457, 3458, 3459, 3460, 3461, 3462, 3463, 3464, 3018, 3019, 3020 </a:t>
            </a:r>
          </a:p>
          <a:p>
            <a:pPr lvl="1" algn="just">
              <a:buFont typeface="Arial" panose="020B0604020202020204" pitchFamily="34" charset="0"/>
              <a:buChar char="–"/>
              <a:defRPr/>
            </a:pPr>
            <a:r>
              <a:rPr lang="en-US" altLang="zh-CN" sz="1600" dirty="0"/>
              <a:t>as specified in doc.: 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683666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31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5690972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3177, 3196, 3197, 3215, 3317, 3319, 3493, and 3543</a:t>
            </a:r>
          </a:p>
          <a:p>
            <a:pPr lvl="1" algn="just">
              <a:buFont typeface="Arial" panose="020B0604020202020204" pitchFamily="34" charset="0"/>
              <a:buChar char="–"/>
              <a:defRPr/>
            </a:pPr>
            <a:r>
              <a:rPr lang="en-US" altLang="zh-CN" sz="1600" dirty="0"/>
              <a:t>as specified in doc.: </a:t>
            </a:r>
            <a:r>
              <a:rPr lang="pt-BR" altLang="zh-CN" sz="1600" dirty="0"/>
              <a:t>11-23/1633r4, “LB276 CR for CIDs on SR2SR Variant”.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e-DE" altLang="zh-CN" sz="1800" b="1" kern="0" dirty="0"/>
              <a:t>Dong Wei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11-23/1633r4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498904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3057 3221 3363 3411</a:t>
            </a:r>
          </a:p>
          <a:p>
            <a:pPr lvl="1" algn="just">
              <a:buFont typeface="Arial" panose="020B0604020202020204" pitchFamily="34" charset="0"/>
              <a:buChar char="–"/>
              <a:defRPr/>
            </a:pPr>
            <a:r>
              <a:rPr lang="en-US" altLang="zh-CN" sz="1600" dirty="0"/>
              <a:t>as specified in doc.: 11-23/1688r0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9393585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3110, 3111</a:t>
            </a:r>
          </a:p>
          <a:p>
            <a:pPr lvl="1" algn="just">
              <a:buFont typeface="Arial" panose="020B0604020202020204" pitchFamily="34" charset="0"/>
              <a:buChar char="–"/>
              <a:defRPr/>
            </a:pPr>
            <a:r>
              <a:rPr lang="en-US" altLang="zh-CN" sz="1600" dirty="0"/>
              <a:t>as specified in doc.: 11-23/1659r1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945089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3421 and 3440</a:t>
            </a:r>
          </a:p>
          <a:p>
            <a:pPr lvl="1" algn="just">
              <a:buFont typeface="Arial" panose="020B0604020202020204" pitchFamily="34" charset="0"/>
              <a:buChar char="–"/>
              <a:defRPr/>
            </a:pPr>
            <a:r>
              <a:rPr lang="en-US" altLang="zh-CN" sz="1600" dirty="0"/>
              <a:t>as specified in doc.: 11-23/1698r0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149542"/>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3279</a:t>
            </a:r>
          </a:p>
          <a:p>
            <a:pPr lvl="1" algn="just">
              <a:buFont typeface="Arial" panose="020B0604020202020204" pitchFamily="34" charset="0"/>
              <a:buChar char="–"/>
              <a:defRPr/>
            </a:pPr>
            <a:r>
              <a:rPr lang="en-US" altLang="zh-CN" sz="1600" dirty="0"/>
              <a:t>as specified in doc.: 11-23/1577r3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11-23/1577r3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1769802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3082 </a:t>
            </a:r>
          </a:p>
          <a:p>
            <a:pPr lvl="1" algn="just">
              <a:buFont typeface="Arial" panose="020B0604020202020204" pitchFamily="34" charset="0"/>
              <a:buChar char="–"/>
              <a:defRPr/>
            </a:pPr>
            <a:r>
              <a:rPr lang="en-US" altLang="zh-CN" sz="1600" dirty="0"/>
              <a:t>as specified in doc.: </a:t>
            </a:r>
            <a:r>
              <a:rPr lang="pt-BR" altLang="zh-CN" sz="1600" dirty="0"/>
              <a:t>11-23/1634r1, “LB276 CR for CID 3082”.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kern="0" dirty="0"/>
              <a:t>11-23/1634r1, “LB276 CR for CID 3082”.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40829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3068 </a:t>
            </a:r>
          </a:p>
          <a:p>
            <a:pPr lvl="1" algn="just">
              <a:buFont typeface="Arial" panose="020B0604020202020204" pitchFamily="34" charset="0"/>
              <a:buChar char="–"/>
              <a:defRPr/>
            </a:pPr>
            <a:r>
              <a:rPr lang="en-US" altLang="zh-CN" sz="1600" dirty="0"/>
              <a:t>as specified in doc.: 23/1657r0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23/1657r0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715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list – Part 2 </a:t>
            </a:r>
          </a:p>
          <a:p>
            <a:pPr algn="ctr">
              <a:lnSpc>
                <a:spcPct val="90000"/>
              </a:lnSpc>
              <a:buNone/>
            </a:pPr>
            <a:r>
              <a:rPr lang="en-US" altLang="zh-CN" sz="3200" b="0" dirty="0">
                <a:latin typeface="Arial" panose="020B0604020202020204" pitchFamily="34" charset="0"/>
              </a:rPr>
              <a:t>(From January 2023, after D1.0 released)</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a:t>as specified in document 23/0556r3.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3077, 3078, 3087, 3378 and 3380</a:t>
            </a:r>
          </a:p>
          <a:p>
            <a:pPr lvl="1" algn="just">
              <a:buFont typeface="Arial" panose="020B0604020202020204" pitchFamily="34" charset="0"/>
              <a:buChar char="–"/>
              <a:defRPr/>
            </a:pPr>
            <a:r>
              <a:rPr lang="en-US" altLang="zh-CN" sz="1600" dirty="0"/>
              <a:t>as specified in doc.: 11-23/1476r2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7637282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3022, 3497, 3498, 3025</a:t>
            </a:r>
          </a:p>
          <a:p>
            <a:pPr lvl="1" algn="just">
              <a:buFont typeface="Arial" panose="020B0604020202020204" pitchFamily="34" charset="0"/>
              <a:buChar char="–"/>
              <a:defRPr/>
            </a:pPr>
            <a:r>
              <a:rPr lang="en-US" altLang="zh-CN" sz="1600" dirty="0"/>
              <a:t>as specified in doc.: 11-23/1485r3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11666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51702654"/>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612913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6977962"/>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225545"/>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83389529"/>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8209015"/>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a:t>
            </a:r>
            <a:r>
              <a:rPr lang="nl-NL" altLang="zh-CN" sz="1800" b="1" kern="0"/>
              <a:t>Kamel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0216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1066, 1067, and 1069 </a:t>
            </a:r>
          </a:p>
          <a:p>
            <a:pPr lvl="1" algn="just">
              <a:buFont typeface="Arial" panose="020B0604020202020204" pitchFamily="34" charset="0"/>
              <a:buChar char="–"/>
              <a:defRPr/>
            </a:pPr>
            <a:r>
              <a:rPr lang="en-US" altLang="zh-CN" sz="1600" dirty="0"/>
              <a:t>as specified in 23/0557r1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64580014"/>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6698133"/>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080323"/>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40558529"/>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179738440"/>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ea typeface="宋体" panose="02010600030101010101" pitchFamily="2" charset="-122"/>
              </a:rPr>
              <a:t>May 15    (Monday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r>
              <a:rPr lang="en-US" altLang="zh-CN" sz="1600" dirty="0">
                <a:highlight>
                  <a:srgbClr val="00FF00"/>
                </a:highlight>
              </a:rPr>
              <a:t>Motion Passes</a:t>
            </a:r>
            <a:r>
              <a:rPr lang="en-GB" altLang="zh-CN" sz="1600" dirty="0"/>
              <a:t> ( y- n- a)</a:t>
            </a:r>
            <a:endParaRPr lang="en-US" altLang="zh-CN" sz="11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1951 and 1979</a:t>
            </a:r>
          </a:p>
          <a:p>
            <a:pPr lvl="1" algn="just">
              <a:buFont typeface="Arial" panose="020B0604020202020204" pitchFamily="34" charset="0"/>
              <a:buChar char="–"/>
              <a:defRPr/>
            </a:pPr>
            <a:r>
              <a:rPr lang="en-US" altLang="zh-CN" sz="1600" dirty="0"/>
              <a:t>as specified in doc.: 11-23/0526r2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1163, 1164, 1166, 1167, 1168, 1503, 1672, 1745, 1746, 1747, 1922, 1923, 2004, 2208, 2212</a:t>
            </a:r>
          </a:p>
          <a:p>
            <a:pPr lvl="1" algn="just">
              <a:buFont typeface="Arial" panose="020B0604020202020204" pitchFamily="34" charset="0"/>
              <a:buChar char="–"/>
              <a:defRPr/>
            </a:pPr>
            <a:r>
              <a:rPr lang="en-US" altLang="zh-CN" sz="1600" dirty="0"/>
              <a:t>as specified in doc.: 11-23/0527r3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1286  2151 2254 2288 2297 </a:t>
            </a:r>
          </a:p>
          <a:p>
            <a:pPr lvl="1" algn="just">
              <a:buFont typeface="Arial" panose="020B0604020202020204" pitchFamily="34" charset="0"/>
              <a:buChar char="–"/>
              <a:defRPr/>
            </a:pPr>
            <a:r>
              <a:rPr lang="en-US" altLang="zh-CN" sz="1600" dirty="0"/>
              <a:t>as specified in doc.: 23/0555r7</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23/0555r7</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 CID 1023, 1024, 1032, 1327, 1328, 1329, 1339, 1676, 1821, 1822, 1853, 1884, 1899, 2259 </a:t>
            </a:r>
          </a:p>
          <a:p>
            <a:pPr lvl="1" algn="just">
              <a:buFont typeface="Arial" panose="020B0604020202020204" pitchFamily="34" charset="0"/>
              <a:buChar char="–"/>
              <a:defRPr/>
            </a:pPr>
            <a:r>
              <a:rPr lang="en-US" altLang="zh-CN" sz="1600" dirty="0"/>
              <a:t>as specified in 23/0538r2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23/0538r2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1283, 2102, 2278, 1701</a:t>
            </a:r>
          </a:p>
          <a:p>
            <a:pPr lvl="1" algn="just">
              <a:buFont typeface="Arial" panose="020B0604020202020204" pitchFamily="34" charset="0"/>
              <a:buChar char="–"/>
              <a:defRPr/>
            </a:pPr>
            <a:r>
              <a:rPr lang="en-US" altLang="zh-CN" sz="1600" dirty="0"/>
              <a:t>as specified in doc.: 11-23/0528r1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11-23/0528r1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1647, 2172, 2271, 2143, 1161, 1162, 2047, and 1785.</a:t>
            </a:r>
          </a:p>
          <a:p>
            <a:pPr lvl="1" algn="just">
              <a:buFont typeface="Arial" panose="020B0604020202020204" pitchFamily="34" charset="0"/>
              <a:buChar char="–"/>
              <a:defRPr/>
            </a:pPr>
            <a:r>
              <a:rPr lang="en-US" altLang="zh-CN" sz="1600" dirty="0"/>
              <a:t>as specified in document 23/0478r3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March 14</a:t>
            </a:r>
            <a:r>
              <a:rPr lang="en-US" altLang="en-US" sz="4000" dirty="0"/>
              <a:t>.</a:t>
            </a:r>
          </a:p>
          <a:p>
            <a:pPr lvl="1"/>
            <a:endParaRPr lang="en-US" altLang="en-US" sz="3600" dirty="0"/>
          </a:p>
          <a:p>
            <a:pPr lvl="1"/>
            <a:endParaRPr lang="en-US" altLang="en-US"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800" dirty="0"/>
              <a:t>23/0625r1 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1009, 1534, 1996, 2239, 1101, 1282, 1496, 1560, 1103, 1548, 1549, 2109, 1105, 1106, 1428, 1429,1550, 1551, 1863</a:t>
            </a:r>
          </a:p>
          <a:p>
            <a:pPr lvl="1" algn="just">
              <a:buFont typeface="Arial" panose="020B0604020202020204" pitchFamily="34" charset="0"/>
              <a:buChar char="–"/>
              <a:defRPr/>
            </a:pPr>
            <a:r>
              <a:rPr lang="en-US" altLang="zh-CN" sz="1600" dirty="0"/>
              <a:t>as specified in 23/0474r2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1045, 1436, 1437, 1505, 2168, 1358, 2059, 2216, 1492, 1047, 2173 </a:t>
            </a:r>
          </a:p>
          <a:p>
            <a:pPr lvl="1" algn="just">
              <a:buFont typeface="Arial" panose="020B0604020202020204" pitchFamily="34" charset="0"/>
              <a:buChar char="–"/>
              <a:defRPr/>
            </a:pPr>
            <a:r>
              <a:rPr lang="en-US" altLang="zh-CN" sz="1600" dirty="0"/>
              <a:t>as specified in 23/0460r0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in 11-23/0607r0 ‘Proposed resolutions for editorial comments on D1.0 -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p>
          <a:p>
            <a:pPr lvl="1" algn="just">
              <a:buFont typeface="Arial" panose="020B0604020202020204" pitchFamily="34" charset="0"/>
              <a:buChar char="–"/>
              <a:defRPr/>
            </a:pPr>
            <a:r>
              <a:rPr lang="pt-BR" altLang="zh-CN" sz="1600" dirty="0"/>
              <a:t>as </a:t>
            </a:r>
            <a:r>
              <a:rPr lang="en-US" altLang="zh-CN" sz="1600" dirty="0"/>
              <a:t>specified </a:t>
            </a:r>
            <a:r>
              <a:rPr lang="pt-BR" altLang="zh-CN" sz="1600" dirty="0"/>
              <a:t>in 11-23/0563r3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11-23/0563r</a:t>
            </a:r>
            <a:r>
              <a:rPr lang="en-US" altLang="zh-CN" dirty="0"/>
              <a:t>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2291</a:t>
            </a:r>
          </a:p>
          <a:p>
            <a:pPr lvl="1" algn="just">
              <a:buFont typeface="Arial" panose="020B0604020202020204" pitchFamily="34" charset="0"/>
              <a:buChar char="–"/>
              <a:defRPr/>
            </a:pPr>
            <a:r>
              <a:rPr lang="pt-BR" altLang="zh-CN" sz="1600" dirty="0"/>
              <a:t>as </a:t>
            </a:r>
            <a:r>
              <a:rPr lang="en-US" altLang="zh-CN" sz="1600" dirty="0"/>
              <a:t>specified in 11-23/0641r3 ‘Resolutions for Instance Comments in LB272 - Part 1: Non-TB sensing measurement’</a:t>
            </a:r>
            <a:endParaRPr lang="pt-BR"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11-23/0641r3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1735 1739</a:t>
            </a:r>
          </a:p>
          <a:p>
            <a:pPr lvl="1" algn="just">
              <a:buFont typeface="Arial" panose="020B0604020202020204" pitchFamily="34" charset="0"/>
              <a:buChar char="–"/>
              <a:defRPr/>
            </a:pPr>
            <a:r>
              <a:rPr lang="pt-BR" altLang="zh-CN" sz="1600" dirty="0"/>
              <a:t>as </a:t>
            </a:r>
            <a:r>
              <a:rPr lang="en-US" altLang="zh-CN" sz="1600" dirty="0"/>
              <a:t>specified in 11-23/0648r1 ‘Resolutions for CID1735&amp;1739 in LB272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err="1"/>
              <a:t>Xiandong</a:t>
            </a:r>
            <a:r>
              <a:rPr lang="en-US" altLang="zh-CN" sz="1800" dirty="0"/>
              <a:t> 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11-23/0648r1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1477, 2053</a:t>
            </a:r>
          </a:p>
          <a:p>
            <a:pPr lvl="1" algn="just">
              <a:buFont typeface="Arial" panose="020B0604020202020204" pitchFamily="34" charset="0"/>
              <a:buChar char="–"/>
              <a:defRPr/>
            </a:pPr>
            <a:r>
              <a:rPr lang="pt-BR" altLang="zh-CN" sz="1600" dirty="0"/>
              <a:t>as </a:t>
            </a:r>
            <a:r>
              <a:rPr lang="en-US" altLang="zh-CN" sz="1600" dirty="0"/>
              <a:t>specified in 11-23/0633r2 ‘LB272 CRs for CID 1477and 2053’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11-23/0633r2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1165, 1343, 1497, 1499, 1500, 1679, 1968 </a:t>
            </a:r>
          </a:p>
          <a:p>
            <a:pPr lvl="1" algn="just">
              <a:buFont typeface="Arial" panose="020B0604020202020204" pitchFamily="34" charset="0"/>
              <a:buChar char="–"/>
              <a:defRPr/>
            </a:pPr>
            <a:r>
              <a:rPr lang="en-US" altLang="zh-CN" sz="1600" dirty="0"/>
              <a:t>as specified in 23/0674r0  “Comment Resolution in LB272 for OST CID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23/0674r0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1758</a:t>
            </a:r>
          </a:p>
          <a:p>
            <a:pPr lvl="1" algn="just">
              <a:buFont typeface="Arial" panose="020B0604020202020204" pitchFamily="34" charset="0"/>
              <a:buChar char="–"/>
              <a:defRPr/>
            </a:pPr>
            <a:r>
              <a:rPr lang="en-US" altLang="zh-CN" sz="1600" dirty="0"/>
              <a:t>as specified in 11-23/0683r0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sale.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13Y/  9N/  9A)</a:t>
            </a:r>
          </a:p>
          <a:p>
            <a:pPr marL="342900" lvl="1" indent="-342900" algn="just">
              <a:buFont typeface="Arial" panose="020B0604020202020204" pitchFamily="34" charset="0"/>
              <a:buChar char="•"/>
              <a:defRPr/>
            </a:pPr>
            <a:r>
              <a:rPr lang="en-US" altLang="zh-CN" sz="1800" b="1" kern="0" dirty="0"/>
              <a:t>Result*: </a:t>
            </a:r>
            <a:r>
              <a:rPr lang="en-US" altLang="zh-CN" sz="1600" b="1" dirty="0">
                <a:highlight>
                  <a:srgbClr val="00FF00"/>
                </a:highlight>
              </a:rPr>
              <a:t>Motion Passes (13Y, 9N, 9A)</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1323, 1326, 1369, 1370, 1375, 1388, 2057, 2058 and 1410</a:t>
            </a:r>
          </a:p>
          <a:p>
            <a:pPr lvl="1" algn="just">
              <a:buFont typeface="Arial" panose="020B0604020202020204" pitchFamily="34" charset="0"/>
              <a:buChar char="–"/>
              <a:defRPr/>
            </a:pPr>
            <a:r>
              <a:rPr lang="en-US" altLang="zh-CN" sz="1600" dirty="0"/>
              <a:t>as specified in 11-23/0647r0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1210, 1415, 1416, 1417, 1418, 1419, 1879</a:t>
            </a:r>
          </a:p>
          <a:p>
            <a:pPr lvl="1" algn="just">
              <a:buFont typeface="Arial" panose="020B0604020202020204" pitchFamily="34" charset="0"/>
              <a:buChar char="–"/>
              <a:defRPr/>
            </a:pPr>
            <a:r>
              <a:rPr lang="en-US" altLang="zh-CN" sz="1600" dirty="0"/>
              <a:t>as specified in doc.: 11-23/0529r1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11-23/0529r1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1322 and 2178</a:t>
            </a:r>
          </a:p>
          <a:p>
            <a:pPr lvl="1" algn="just">
              <a:buFont typeface="Arial" panose="020B0604020202020204" pitchFamily="34" charset="0"/>
              <a:buChar char="–"/>
              <a:defRPr/>
            </a:pPr>
            <a:r>
              <a:rPr lang="en-US" altLang="zh-CN" sz="1600" dirty="0"/>
              <a:t>as specified in doc.: 11-23/0684r2</a:t>
            </a:r>
            <a:endParaRPr lang="en-US" altLang="zh-CN" sz="1600" dirty="0">
              <a:solidFill>
                <a:srgbClr val="FF0000"/>
              </a:solidFill>
            </a:endParaRP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2152 2153 2252</a:t>
            </a:r>
          </a:p>
          <a:p>
            <a:pPr lvl="1" algn="just">
              <a:buFont typeface="Arial" panose="020B0604020202020204" pitchFamily="34" charset="0"/>
              <a:buChar char="–"/>
              <a:defRPr/>
            </a:pPr>
            <a:r>
              <a:rPr lang="pt-BR" altLang="zh-CN" sz="1600" dirty="0"/>
              <a:t>as </a:t>
            </a:r>
            <a:r>
              <a:rPr lang="en-US" altLang="zh-CN" sz="1600" dirty="0"/>
              <a:t>specified in 11-23/0642r4 ‘Resolutions for Instance Comments in LB272 - Part  2: TB sensing measurement instance’</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11-23/0642r4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1108, 1431, 1533, 1713, 1811, 1119, 1599, 1120, 2111, 1535, 1536, 1537, 1538, 1715</a:t>
            </a:r>
          </a:p>
          <a:p>
            <a:pPr lvl="1" algn="just">
              <a:buFont typeface="Arial" panose="020B0604020202020204" pitchFamily="34" charset="0"/>
              <a:buChar char="–"/>
              <a:defRPr/>
            </a:pPr>
            <a:r>
              <a:rPr lang="en-US" altLang="zh-CN" sz="1600" dirty="0"/>
              <a:t>as specified in 11-23/0624r1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50"/>
                </a:solidFill>
                <a:cs typeface="Times New Roman" panose="02020603050405020304" pitchFamily="18" charset="0"/>
              </a:rPr>
              <a:t>May 17    (Wednesday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1296 </a:t>
            </a:r>
          </a:p>
          <a:p>
            <a:pPr lvl="1" algn="just">
              <a:buFont typeface="Arial" panose="020B0604020202020204" pitchFamily="34" charset="0"/>
              <a:buChar char="–"/>
              <a:defRPr/>
            </a:pPr>
            <a:r>
              <a:rPr lang="en-US" altLang="zh-CN" sz="1600" dirty="0"/>
              <a:t>as 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1909, 2147, 1070, 1344, 2148, 2062, 1072, 1073, 1809 and 1858, </a:t>
            </a:r>
          </a:p>
          <a:p>
            <a:pPr lvl="1" algn="just">
              <a:buFont typeface="Arial" panose="020B0604020202020204" pitchFamily="34" charset="0"/>
              <a:buChar char="–"/>
              <a:defRPr/>
            </a:pPr>
            <a:r>
              <a:rPr lang="en-US" altLang="zh-CN" sz="1600" dirty="0"/>
              <a:t>as presented in document 11-23/0438r3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1042, 1380, 1434, 1438, 1439, 1671, 1736, 1740, 1956, 1957, 2002, 2221, 2289, 2290 </a:t>
            </a:r>
          </a:p>
          <a:p>
            <a:pPr lvl="1" algn="just">
              <a:buFont typeface="Arial" panose="020B0604020202020204" pitchFamily="34" charset="0"/>
              <a:buChar char="–"/>
              <a:defRPr/>
            </a:pPr>
            <a:r>
              <a:rPr lang="en-US" altLang="zh-CN" sz="1600" dirty="0"/>
              <a:t>as specified in doc.: 11-23/0675r1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11-23/0726r1 ‘Proposed resolutions for editorial comments on D1.0 - Part 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1154, 2044, 2292, </a:t>
            </a:r>
          </a:p>
          <a:p>
            <a:pPr lvl="1" algn="just">
              <a:buFont typeface="Arial" panose="020B0604020202020204" pitchFamily="34" charset="0"/>
              <a:buChar char="–"/>
              <a:defRPr/>
            </a:pPr>
            <a:r>
              <a:rPr lang="en-US" altLang="zh-CN" sz="1600" dirty="0"/>
              <a:t>as specified in 23/0370r2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23/0370r2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768924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1377, 1841, 1842, 2255, 2092, 2183, 2184, 2215, 2006, 1849, 1456, 1457, 1850, 1458, 1459, 1927, 2213, 1046, 1232, 1383, 1384, 1385, 1386, 1387 </a:t>
            </a:r>
          </a:p>
          <a:p>
            <a:pPr lvl="1" algn="just">
              <a:buFont typeface="Arial" panose="020B0604020202020204" pitchFamily="34" charset="0"/>
              <a:buChar char="–"/>
              <a:defRPr/>
            </a:pPr>
            <a:r>
              <a:rPr lang="en-US" altLang="zh-CN" sz="1600" dirty="0"/>
              <a:t>as specified in 11-23-0751r1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cs typeface="Times New Roman" panose="02020603050405020304" pitchFamily="18" charset="0"/>
              </a:rPr>
              <a:t>May 18    (Thursday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2124, 1248, 1242, 1245, 1258, 1801, 2108, 2211, 2222, and 2223 </a:t>
            </a:r>
          </a:p>
          <a:p>
            <a:pPr lvl="1" algn="just">
              <a:buFont typeface="Arial" panose="020B0604020202020204" pitchFamily="34" charset="0"/>
              <a:buChar char="–"/>
              <a:defRPr/>
            </a:pPr>
            <a:r>
              <a:rPr lang="en-US" altLang="zh-CN" sz="1600" dirty="0"/>
              <a:t>as specified in DCN 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1643, 1688, 1611, 1664, 1280, 2099, 1868, 1882, 2018, and 2164 </a:t>
            </a:r>
          </a:p>
          <a:p>
            <a:pPr lvl="1" algn="just">
              <a:buFont typeface="Arial" panose="020B0604020202020204" pitchFamily="34" charset="0"/>
              <a:buChar char="–"/>
              <a:defRPr/>
            </a:pPr>
            <a:r>
              <a:rPr lang="en-US" altLang="zh-CN" sz="1600" dirty="0"/>
              <a:t>as 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1934, 1558, 1644, 1285, 2207, 2113, 1869, 1645, and 1772 </a:t>
            </a:r>
          </a:p>
          <a:p>
            <a:pPr lvl="1" algn="just">
              <a:buFont typeface="Arial" panose="020B0604020202020204" pitchFamily="34" charset="0"/>
              <a:buChar char="–"/>
              <a:defRPr/>
            </a:pPr>
            <a:r>
              <a:rPr lang="en-US" altLang="zh-CN" sz="1600" dirty="0"/>
              <a:t>as specified in DCN 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1971, 1972, 1983, 2230 </a:t>
            </a:r>
          </a:p>
          <a:p>
            <a:pPr lvl="1" algn="just">
              <a:buFont typeface="Arial" panose="020B0604020202020204" pitchFamily="34" charset="0"/>
              <a:buChar char="–"/>
              <a:defRPr/>
            </a:pPr>
            <a:r>
              <a:rPr lang="en-US" altLang="zh-CN" sz="1600" dirty="0"/>
              <a:t>as specified in DCN 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a:t>as specified in 11-23/0749r2 “Resolutions for SBP Comments in LB272 -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2126, 1158, 1159, and 1160 </a:t>
            </a:r>
          </a:p>
          <a:p>
            <a:pPr lvl="1" algn="just">
              <a:buFont typeface="Arial" panose="020B0604020202020204" pitchFamily="34" charset="0"/>
              <a:buChar char="–"/>
              <a:defRPr/>
            </a:pPr>
            <a:r>
              <a:rPr lang="en-US" altLang="zh-CN" sz="1600" dirty="0"/>
              <a:t>as specified in DCN 11-23/0660r2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1651, 1652, 1653, 1654, 1655 and 1243 </a:t>
            </a:r>
          </a:p>
          <a:p>
            <a:pPr lvl="1" algn="just">
              <a:buFont typeface="Arial" panose="020B0604020202020204" pitchFamily="34" charset="0"/>
              <a:buChar char="–"/>
              <a:defRPr/>
            </a:pPr>
            <a:r>
              <a:rPr lang="en-US" altLang="zh-CN" sz="1600" dirty="0"/>
              <a:t>as specified in DCN 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1299, 1298, 1355, 1353, 1229, 2166, 1356, 2070, 1354, 1302, 2071, 1357, 1235  </a:t>
            </a:r>
          </a:p>
          <a:p>
            <a:pPr lvl="1" algn="just">
              <a:buFont typeface="Arial" panose="020B0604020202020204" pitchFamily="34" charset="0"/>
              <a:buChar char="–"/>
              <a:defRPr/>
            </a:pPr>
            <a:r>
              <a:rPr lang="en-US" altLang="zh-CN" sz="1600" dirty="0"/>
              <a:t>as specified in document 11-23-0412r1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0847753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1481, 2005, 2123, 1484, 2007, 2074, 2076, 2121, 2008, </a:t>
            </a:r>
          </a:p>
          <a:p>
            <a:pPr lvl="1" algn="just">
              <a:buFont typeface="Arial" panose="020B0604020202020204" pitchFamily="34" charset="0"/>
              <a:buChar char="–"/>
              <a:defRPr/>
            </a:pPr>
            <a:r>
              <a:rPr lang="en-US" altLang="zh-CN" sz="1600" dirty="0"/>
              <a:t>as specified in 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a:t>as specified in 11-23/0832r2 “Resolutions for Instance Comments in LB272 -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2068, 2122 and 2081</a:t>
            </a:r>
          </a:p>
          <a:p>
            <a:pPr lvl="1" algn="just">
              <a:buFont typeface="Arial" panose="020B0604020202020204" pitchFamily="34" charset="0"/>
              <a:buChar char="–"/>
              <a:defRPr/>
            </a:pPr>
            <a:r>
              <a:rPr lang="en-US" altLang="zh-CN" sz="1600" dirty="0"/>
              <a:t>as specified in 11-23/0702r1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1027, 1057, 1060, 1061, 1062, 1064, 1175, 1176, 1342, 1520, 1703, 1704, 1942, 1962, 1963</a:t>
            </a:r>
          </a:p>
          <a:p>
            <a:pPr lvl="1" algn="just">
              <a:buFont typeface="Arial" panose="020B0604020202020204" pitchFamily="34" charset="0"/>
              <a:buChar char="–"/>
              <a:defRPr/>
            </a:pPr>
            <a:r>
              <a:rPr lang="en-US" altLang="zh-CN" sz="1600" dirty="0"/>
              <a:t>as specified in 11-23-0775r0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1097, 2110, 1448, 1690, 1624, 2100, and 1269 </a:t>
            </a:r>
          </a:p>
          <a:p>
            <a:pPr lvl="1" algn="just">
              <a:buFont typeface="Arial" panose="020B0604020202020204" pitchFamily="34" charset="0"/>
              <a:buChar char="–"/>
              <a:defRPr/>
            </a:pPr>
            <a:r>
              <a:rPr lang="en-US" altLang="zh-CN" sz="1600" dirty="0"/>
              <a:t>as specified in 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1101, 1134, 1605, 1570, 1571, 1729, 2028, 2029, 1606, 1730</a:t>
            </a:r>
          </a:p>
          <a:p>
            <a:pPr lvl="1" algn="just">
              <a:buFont typeface="Arial" panose="020B0604020202020204" pitchFamily="34" charset="0"/>
              <a:buChar char="–"/>
              <a:defRPr/>
            </a:pPr>
            <a:r>
              <a:rPr lang="en-US" altLang="zh-CN" sz="1600" dirty="0"/>
              <a:t>as specified in 11-23/0828r1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a:t>as 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1333, 1334, 1241, 1443, 1917, 1627, 1635, 1952, 1834, 1263</a:t>
            </a:r>
          </a:p>
          <a:p>
            <a:pPr lvl="1" algn="just">
              <a:buFont typeface="Arial" panose="020B0604020202020204" pitchFamily="34" charset="0"/>
              <a:buChar char="–"/>
              <a:defRPr/>
            </a:pPr>
            <a:r>
              <a:rPr lang="en-US" altLang="zh-CN" sz="1600" dirty="0"/>
              <a:t>as specified in 23/0727r2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1021, 1022, 1336, 1483 and 1389</a:t>
            </a:r>
          </a:p>
          <a:p>
            <a:pPr lvl="1" algn="just">
              <a:buFont typeface="Arial" panose="020B0604020202020204" pitchFamily="34" charset="0"/>
              <a:buChar char="–"/>
              <a:defRPr/>
            </a:pPr>
            <a:r>
              <a:rPr lang="en-US" altLang="zh-CN" sz="1600" dirty="0"/>
              <a:t>as specified in 23/0889r1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a:t>TGbf</a:t>
            </a:r>
            <a:r>
              <a:rPr lang="en-US" altLang="zh-CN" sz="1800" b="1" kern="0" dirty="0"/>
              <a:t> 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a:t>for the purpose of </a:t>
            </a:r>
            <a:r>
              <a:rPr lang="en-US" altLang="zh-CN" sz="1800" b="1" kern="0" dirty="0" err="1"/>
              <a:t>TGbf</a:t>
            </a:r>
            <a:r>
              <a:rPr lang="en-US" altLang="zh-CN" sz="1800" b="1" kern="0" dirty="0"/>
              <a:t> 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 </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a:t>Mix-mode 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1363. 1359, 1360, 1361, 1362, 1364, 1365 </a:t>
            </a:r>
          </a:p>
          <a:p>
            <a:pPr lvl="1" algn="just">
              <a:buFont typeface="Arial" panose="020B0604020202020204" pitchFamily="34" charset="0"/>
              <a:buChar char="–"/>
              <a:defRPr/>
            </a:pPr>
            <a:r>
              <a:rPr lang="en-US" altLang="zh-CN" sz="1600" dirty="0"/>
              <a:t>as specified in document  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11-23-0417r1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440898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June 26</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CIDs:1966, 1068, 1969, 1970 </a:t>
            </a:r>
          </a:p>
          <a:p>
            <a:pPr lvl="1" algn="just">
              <a:buFont typeface="Arial" panose="020B0604020202020204" pitchFamily="34" charset="0"/>
              <a:buChar char="–"/>
              <a:defRPr/>
            </a:pPr>
            <a:r>
              <a:rPr lang="en-US" altLang="zh-CN" sz="1600" dirty="0"/>
              <a:t>as 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document 11-23/0795r1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1000, 1222, 1223, 1237, 1238, 1777, 1816, 1843, 2161, 2260, 1211, 1212, 1213, 1214, 1220, 1221, 1297, 1320, 1321, 1542, 1543, 1544, 1568, 1663, 1935, 1944, 1945, 1946, 1947, 1958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11-23/0912r1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11-23/0913r0</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2169, 1697</a:t>
            </a:r>
          </a:p>
          <a:p>
            <a:pPr lvl="1" algn="just">
              <a:buFont typeface="Arial" panose="020B0604020202020204" pitchFamily="34" charset="0"/>
              <a:buChar char="–"/>
              <a:defRPr/>
            </a:pPr>
            <a:r>
              <a:rPr lang="en-US" altLang="zh-CN" sz="1600" dirty="0"/>
              <a:t>as specified in </a:t>
            </a:r>
            <a:r>
              <a:rPr lang="en-GB" altLang="zh-CN" sz="1600" dirty="0"/>
              <a:t>11-23/0789r1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23/0814r3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2064 </a:t>
            </a:r>
          </a:p>
          <a:p>
            <a:pPr lvl="1" algn="just">
              <a:buFont typeface="Arial" panose="020B0604020202020204" pitchFamily="34" charset="0"/>
              <a:buChar char="–"/>
              <a:defRPr/>
            </a:pPr>
            <a:r>
              <a:rPr lang="en-US" altLang="zh-CN" sz="1600" dirty="0"/>
              <a:t>as specified in 11-23/0794r2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April 25</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1303, 1304, 1305, 1390, 1391, 1392, 1485, 1486 </a:t>
            </a:r>
          </a:p>
          <a:p>
            <a:pPr lvl="1" algn="just">
              <a:buFont typeface="Arial" panose="020B0604020202020204" pitchFamily="34" charset="0"/>
              <a:buChar char="–"/>
              <a:defRPr/>
            </a:pPr>
            <a:r>
              <a:rPr lang="en-US" altLang="zh-CN" sz="1600" dirty="0"/>
              <a:t>as 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a:t>as specified in 11-23/0844r2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1440, 1441, 1442, 1666, 1667, 1723, 1892, 1936 and 1948 </a:t>
            </a:r>
          </a:p>
          <a:p>
            <a:pPr lvl="1" algn="just">
              <a:buFont typeface="Arial" panose="020B0604020202020204" pitchFamily="34" charset="0"/>
              <a:buChar char="–"/>
              <a:defRPr/>
            </a:pPr>
            <a:r>
              <a:rPr lang="en-US" altLang="zh-CN" sz="1600" dirty="0"/>
              <a:t>as specified in DCN 11-23/0952r1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Osama AboulMagd </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1231 1403 1454 1623 1805 1890, and 1893 </a:t>
            </a:r>
          </a:p>
          <a:p>
            <a:pPr lvl="1" algn="just">
              <a:buFont typeface="Arial" panose="020B0604020202020204" pitchFamily="34" charset="0"/>
              <a:buChar char="–"/>
              <a:defRPr/>
            </a:pPr>
            <a:r>
              <a:rPr lang="en-US" altLang="zh-CN" sz="1600" dirty="0"/>
              <a:t>as specified in DCN 11-23/0941r1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1014, 1107, 1138, 1141, 1142, 1230, 1616, 1619, 1621, 1622, 1646, 2137, 2139, 2140, and 2141 </a:t>
            </a:r>
          </a:p>
          <a:p>
            <a:pPr lvl="1" algn="just">
              <a:buFont typeface="Arial" panose="020B0604020202020204" pitchFamily="34" charset="0"/>
              <a:buChar char="–"/>
              <a:defRPr/>
            </a:pPr>
            <a:r>
              <a:rPr lang="en-US" altLang="zh-CN" sz="1600" dirty="0"/>
              <a:t>as 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1706, 1707, 1967, 1071 </a:t>
            </a:r>
          </a:p>
          <a:p>
            <a:pPr lvl="1" algn="just">
              <a:buFont typeface="Arial" panose="020B0604020202020204" pitchFamily="34" charset="0"/>
              <a:buChar char="–"/>
              <a:defRPr/>
            </a:pPr>
            <a:r>
              <a:rPr lang="en-US" altLang="zh-CN" sz="1600" dirty="0"/>
              <a:t>as specified in 23/0718r3  “Comment Resolution in LB272 for OST CID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1312, 1316 </a:t>
            </a:r>
          </a:p>
          <a:p>
            <a:pPr lvl="1" algn="just">
              <a:buFont typeface="Arial" panose="020B0604020202020204" pitchFamily="34" charset="0"/>
              <a:buChar char="–"/>
              <a:defRPr/>
            </a:pPr>
            <a:r>
              <a:rPr lang="en-US" altLang="zh-CN" sz="1600" dirty="0"/>
              <a:t>as specified in doc.: 11-23/0942r0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1318 </a:t>
            </a:r>
          </a:p>
          <a:p>
            <a:pPr lvl="1" algn="just">
              <a:buFont typeface="Arial" panose="020B0604020202020204" pitchFamily="34" charset="0"/>
              <a:buChar char="–"/>
              <a:defRPr/>
            </a:pPr>
            <a:r>
              <a:rPr lang="en-US" altLang="zh-CN" sz="1600" dirty="0"/>
              <a:t>as specified in doc.: 11-23/0948r1</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1928, 2120, 1227, 1814, 1885, 2258, 1224, 1314, 2245, 2246, 2247, 2248, 1350, 1807, 1833, 1661, 1806, 1662, 1808, 1779, 1351, 1407, 1815 </a:t>
            </a:r>
          </a:p>
          <a:p>
            <a:pPr lvl="1" algn="just">
              <a:buFont typeface="Arial" panose="020B0604020202020204" pitchFamily="34" charset="0"/>
              <a:buChar char="–"/>
              <a:defRPr/>
            </a:pPr>
            <a:r>
              <a:rPr lang="en-US" altLang="zh-CN" sz="1600" dirty="0"/>
              <a:t>as specified in 11-23-1003r1 </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1011</a:t>
            </a:r>
          </a:p>
          <a:p>
            <a:pPr lvl="1" algn="just">
              <a:buFont typeface="Arial" panose="020B0604020202020204" pitchFamily="34" charset="0"/>
              <a:buChar char="–"/>
              <a:defRPr/>
            </a:pPr>
            <a:r>
              <a:rPr lang="en-US" altLang="zh-CN" sz="1600" dirty="0"/>
              <a:t>as specified in 11-23/0828r2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1082, 1083, 1526, 1555, 1556, 1702, 1844, 1341, 1501,  </a:t>
            </a:r>
          </a:p>
          <a:p>
            <a:pPr lvl="1" algn="just">
              <a:buFont typeface="Arial" panose="020B0604020202020204" pitchFamily="34" charset="0"/>
              <a:buChar char="–"/>
              <a:defRPr/>
            </a:pPr>
            <a:r>
              <a:rPr lang="en-US" altLang="zh-CN" sz="1600" dirty="0"/>
              <a:t>as specified in document 11-23/0476r3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 16:00-18:00 Berlin time</a:t>
            </a:r>
          </a:p>
          <a:p>
            <a:pPr algn="ctr">
              <a:buFontTx/>
              <a:buNone/>
            </a:pP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1290, 1775, 1776, 1800, 2158, 2159, 2284</a:t>
            </a:r>
          </a:p>
          <a:p>
            <a:pPr lvl="1" algn="just">
              <a:buFont typeface="Arial" panose="020B0604020202020204" pitchFamily="34" charset="0"/>
              <a:buChar char="–"/>
              <a:defRPr/>
            </a:pPr>
            <a:r>
              <a:rPr lang="en-US" altLang="zh-CN" sz="1600" dirty="0"/>
              <a:t>as specified in 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1216, 1217, 1218, 1219, 1225, 1466, 1467, 1468, 1469, 1470, 1471, 1472, 1473, 1474, 1475, 1476, 1778, 2162</a:t>
            </a:r>
          </a:p>
          <a:p>
            <a:pPr lvl="1" algn="just">
              <a:buFont typeface="Arial" panose="020B0604020202020204" pitchFamily="34" charset="0"/>
              <a:buChar char="–"/>
              <a:defRPr/>
            </a:pPr>
            <a:r>
              <a:rPr lang="en-US" altLang="zh-CN" sz="1600" dirty="0"/>
              <a:t>as specified in 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1604</a:t>
            </a:r>
          </a:p>
          <a:p>
            <a:pPr lvl="1" algn="just">
              <a:buFont typeface="Arial" panose="020B0604020202020204" pitchFamily="34" charset="0"/>
              <a:buChar char="–"/>
              <a:defRPr/>
            </a:pPr>
            <a:r>
              <a:rPr lang="en-US" altLang="zh-CN" sz="1600" dirty="0"/>
              <a:t>as specified 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1629, 1642, 1685, 1686, 1687, 1759, 1767, 1768, 1769, 1770, 1824, 1825, 1826, 1827, 1828, and 1829 </a:t>
            </a:r>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2224, 2061, 1422, 1557, 1618, 1620, 1493, 2261, 2262, 2264, 1977, 1262, 1794, 2023, 2191, 1239, 1335, 1780, 1781</a:t>
            </a:r>
          </a:p>
          <a:p>
            <a:pPr lvl="1" algn="just">
              <a:buFont typeface="Arial" panose="020B0604020202020204" pitchFamily="34" charset="0"/>
              <a:buChar char="–"/>
              <a:defRPr/>
            </a:pPr>
            <a:r>
              <a:rPr lang="en-US" altLang="zh-CN" sz="1600" dirty="0"/>
              <a:t>as specified in 11-23/0994r1 ‘Proposed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1055, 1737, 1738, 1783, 1982, 1984, 1985, 2039, and 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2165, 1561, 1038, 1562 and 1598</a:t>
            </a:r>
          </a:p>
          <a:p>
            <a:pPr lvl="1" algn="just">
              <a:buFont typeface="Arial" panose="020B0604020202020204" pitchFamily="34" charset="0"/>
              <a:buChar char="–"/>
              <a:defRPr/>
            </a:pPr>
            <a:r>
              <a:rPr lang="en-US" altLang="zh-CN" sz="1600" dirty="0"/>
              <a:t>as specified in 11-23/0530r2 ‘LB272 comments measurement setup comments resolution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2072</a:t>
            </a:r>
          </a:p>
          <a:p>
            <a:pPr lvl="1" algn="just">
              <a:buFont typeface="Arial" panose="020B0604020202020204" pitchFamily="34" charset="0"/>
              <a:buChar char="–"/>
              <a:defRPr/>
            </a:pPr>
            <a:r>
              <a:rPr lang="en-US" altLang="zh-CN" sz="1600" dirty="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11-23/0867r1</a:t>
            </a:r>
            <a:r>
              <a:rPr lang="en-US" altLang="zh-CN" dirty="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a:t>
            </a:r>
            <a:r>
              <a:rPr lang="de-DE" altLang="zh-CN" sz="1600" dirty="0"/>
              <a:t>1978</a:t>
            </a:r>
            <a:endParaRPr lang="en-US" altLang="zh-CN" sz="1600" dirty="0"/>
          </a:p>
          <a:p>
            <a:pPr lvl="1" algn="just">
              <a:buFont typeface="Arial" panose="020B0604020202020204" pitchFamily="34" charset="0"/>
              <a:buChar char="–"/>
              <a:defRPr/>
            </a:pPr>
            <a:r>
              <a:rPr lang="en-US" altLang="zh-CN" sz="1600" dirty="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111182</TotalTime>
  <Words>15231</Words>
  <Application>Microsoft Office PowerPoint</Application>
  <PresentationFormat>宽屏</PresentationFormat>
  <Paragraphs>2713</Paragraphs>
  <Slides>221</Slides>
  <Notes>221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221</vt:i4>
      </vt:variant>
    </vt:vector>
  </HeadingPairs>
  <TitlesOfParts>
    <vt:vector size="227"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308</cp:revision>
  <cp:lastPrinted>2014-11-04T15:04:57Z</cp:lastPrinted>
  <dcterms:created xsi:type="dcterms:W3CDTF">2007-04-17T18:10:23Z</dcterms:created>
  <dcterms:modified xsi:type="dcterms:W3CDTF">2023-11-02T07:15:47Z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(3)XgNaI8UisVrKktytR3ndywDxJW47Ve0oSiRZOTcZ8aznK6KNG3Ad7uw+NvaEwhHRp4BxyuTl
RrJpueMGTwxDsA2jyH1qcxPS6LbJJNHQ4NMGueWnYoVGJ36xIyOcHZx2lpCnpvcJ4hPIaeIz
8RF7oSMbY8g4JBt5iHLuQbow6qhd15oIV7ysqQxTgM9vFrTOGEvfrp1ylFHnC4GD1Sq/BQzm
1I3vuGEzL+KlJtEKh8</vt:lpwstr>
  </property>
  <property fmtid="{D5CDD505-2E9C-101B-9397-08002B2CF9AE}" pid="27" name="_2015_ms_pID_7253431">
    <vt:lpwstr>Xmy3U/e/S8QNhMydgpIv5U5i3kuLpjwWaz1PjMMrAlOWGt8Yu7djeD
211dgv8ZV0gfApD1H7QX0N8uWba4mgGbpd2AseBMzvbi8jjCOsmOAVpDZItpvILRn/I0HOhr
VMUY/JYgP7IaO4+j61KvoIHLo0ITv8/nKdpPLYTl9VnDAzBjGgJ3QyXmsShJmqwV5dz3XTyR
JZ2AEFca9PoQNkjcj8/7YYNrPRAJqQbHwN4V</vt:lpwstr>
  </property>
  <property fmtid="{D5CDD505-2E9C-101B-9397-08002B2CF9AE}" pid="28" name="_2015_ms_pID_7253432">
    <vt:lpwstr>XJtkPpMJCxcue6EIQydneoA=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