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8"/>
  </p:notesMasterIdLst>
  <p:handoutMasterIdLst>
    <p:handoutMasterId r:id="rId189"/>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708" r:id="rId182"/>
    <p:sldId id="963" r:id="rId183"/>
    <p:sldId id="561" r:id="rId184"/>
    <p:sldId id="698" r:id="rId185"/>
    <p:sldId id="705" r:id="rId186"/>
    <p:sldId id="798" r:id="rId18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802.11-23/0410r39</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a:t>
            </a:r>
            <a:r>
              <a:rPr lang="en-US" altLang="zh-CN" sz="1800" b="1" kern="0" dirty="0"/>
              <a:t>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a:t>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109609</TotalTime>
  <Words>9114</Words>
  <Application>Microsoft Office PowerPoint</Application>
  <PresentationFormat>宽屏</PresentationFormat>
  <Paragraphs>2345</Paragraphs>
  <Slides>186</Slides>
  <Notes>186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186</vt:i4>
      </vt:variant>
    </vt:vector>
  </HeadingPairs>
  <TitlesOfParts>
    <vt:vector size="192"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242</cp:revision>
  <cp:lastPrinted>2014-11-04T15:04:57Z</cp:lastPrinted>
  <dcterms:created xsi:type="dcterms:W3CDTF">2007-04-17T18:10:23Z</dcterms:created>
  <dcterms:modified xsi:type="dcterms:W3CDTF">2023-09-14T14:12:59Z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