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1" r:id="rId54"/>
    <p:sldId id="808" r:id="rId55"/>
    <p:sldId id="809" r:id="rId56"/>
    <p:sldId id="810" r:id="rId57"/>
    <p:sldId id="811" r:id="rId58"/>
    <p:sldId id="812" r:id="rId59"/>
    <p:sldId id="813" r:id="rId60"/>
    <p:sldId id="814" r:id="rId61"/>
    <p:sldId id="815" r:id="rId62"/>
    <p:sldId id="816" r:id="rId63"/>
    <p:sldId id="817" r:id="rId64"/>
    <p:sldId id="818" r:id="rId65"/>
    <p:sldId id="819" r:id="rId66"/>
    <p:sldId id="820" r:id="rId67"/>
    <p:sldId id="821" r:id="rId68"/>
    <p:sldId id="757" r:id="rId69"/>
    <p:sldId id="708" r:id="rId70"/>
    <p:sldId id="561" r:id="rId71"/>
    <p:sldId id="698" r:id="rId72"/>
    <p:sldId id="705" r:id="rId73"/>
    <p:sldId id="798" r:id="rId7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1921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6611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71750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50266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46496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2338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75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18156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20265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033628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495276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39902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51511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96189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613474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099993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8187821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4592334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Josh </a:t>
            </a:r>
            <a:r>
              <a:rPr lang="en-US" altLang="zh-CN" sz="1800" b="1" kern="0" dirty="0" smtClean="0"/>
              <a:t>Redmore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30351406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5937594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1533669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Zhanjing</a:t>
            </a:r>
            <a:r>
              <a:rPr lang="en-US" altLang="zh-CN" sz="1800" b="1" kern="0" dirty="0"/>
              <a:t> </a:t>
            </a:r>
            <a:r>
              <a:rPr lang="en-US" altLang="zh-CN" sz="1800" b="1" kern="0" dirty="0" err="1" smtClean="0"/>
              <a:t>Bao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075537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1928, 2005,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9481594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9474805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16550551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6588863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a:t>
            </a:r>
            <a:r>
              <a:rPr lang="en-US" altLang="zh-CN" sz="1600" dirty="0" smtClean="0"/>
              <a:t>23/0789r1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127077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a:t>
            </a:r>
            <a:r>
              <a:rPr lang="en-US" altLang="zh-CN" sz="1800" b="1" kern="0" dirty="0" smtClean="0"/>
              <a:t>Kamel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7773730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34685328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a:t>consent</a:t>
            </a:r>
            <a:endParaRPr lang="en-US" altLang="zh-CN" sz="1050" b="1" kern="0" dirty="0"/>
          </a:p>
        </p:txBody>
      </p:sp>
    </p:spTree>
    <p:extLst>
      <p:ext uri="{BB962C8B-B14F-4D97-AF65-F5344CB8AC3E}">
        <p14:creationId xmlns:p14="http://schemas.microsoft.com/office/powerpoint/2010/main" val="28502057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109324</TotalTime>
  <Words>3897</Words>
  <Application>Microsoft Office PowerPoint</Application>
  <PresentationFormat>宽屏</PresentationFormat>
  <Paragraphs>897</Paragraphs>
  <Slides>73</Slides>
  <Notes>73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73</vt:i4>
      </vt:variant>
    </vt:vector>
  </HeadingPairs>
  <TitlesOfParts>
    <vt:vector size="79"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5261</cp:revision>
  <cp:lastPrinted>2014-11-04T15:04:57Z</cp:lastPrinted>
  <dcterms:created xsi:type="dcterms:W3CDTF">2007-04-17T18:10:23Z</dcterms:created>
  <dcterms:modified xsi:type="dcterms:W3CDTF">2023-05-18T15:31:20Z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